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49"/>
  </p:notesMasterIdLst>
  <p:sldIdLst>
    <p:sldId id="256" r:id="rId2"/>
    <p:sldId id="270" r:id="rId3"/>
    <p:sldId id="318" r:id="rId4"/>
    <p:sldId id="320" r:id="rId5"/>
    <p:sldId id="312" r:id="rId6"/>
    <p:sldId id="271" r:id="rId7"/>
    <p:sldId id="324" r:id="rId8"/>
    <p:sldId id="325" r:id="rId9"/>
    <p:sldId id="326" r:id="rId10"/>
    <p:sldId id="327" r:id="rId11"/>
    <p:sldId id="321" r:id="rId12"/>
    <p:sldId id="337" r:id="rId13"/>
    <p:sldId id="328" r:id="rId14"/>
    <p:sldId id="315" r:id="rId15"/>
    <p:sldId id="329" r:id="rId16"/>
    <p:sldId id="330" r:id="rId17"/>
    <p:sldId id="331" r:id="rId18"/>
    <p:sldId id="333" r:id="rId19"/>
    <p:sldId id="336" r:id="rId20"/>
    <p:sldId id="338" r:id="rId21"/>
    <p:sldId id="342" r:id="rId22"/>
    <p:sldId id="272" r:id="rId23"/>
    <p:sldId id="344" r:id="rId24"/>
    <p:sldId id="348" r:id="rId25"/>
    <p:sldId id="349" r:id="rId26"/>
    <p:sldId id="350" r:id="rId27"/>
    <p:sldId id="351" r:id="rId28"/>
    <p:sldId id="352" r:id="rId29"/>
    <p:sldId id="274" r:id="rId30"/>
    <p:sldId id="346" r:id="rId31"/>
    <p:sldId id="353" r:id="rId32"/>
    <p:sldId id="354" r:id="rId33"/>
    <p:sldId id="268" r:id="rId34"/>
    <p:sldId id="332" r:id="rId35"/>
    <p:sldId id="310" r:id="rId36"/>
    <p:sldId id="322" r:id="rId37"/>
    <p:sldId id="259" r:id="rId38"/>
    <p:sldId id="316" r:id="rId39"/>
    <p:sldId id="317" r:id="rId40"/>
    <p:sldId id="334" r:id="rId41"/>
    <p:sldId id="335" r:id="rId42"/>
    <p:sldId id="340" r:id="rId43"/>
    <p:sldId id="339" r:id="rId44"/>
    <p:sldId id="343" r:id="rId45"/>
    <p:sldId id="341" r:id="rId46"/>
    <p:sldId id="347" r:id="rId47"/>
    <p:sldId id="345" r:id="rId48"/>
  </p:sldIdLst>
  <p:sldSz cx="12192000" cy="6858000"/>
  <p:notesSz cx="6858000" cy="9144000"/>
  <p:embeddedFontLst>
    <p:embeddedFont>
      <p:font typeface="Calibri" panose="020F0502020204030204" pitchFamily="34" charset="0"/>
      <p:regular r:id="rId50"/>
      <p:bold r:id="rId51"/>
      <p:italic r:id="rId52"/>
      <p:boldItalic r:id="rId53"/>
    </p:embeddedFont>
    <p:embeddedFont>
      <p:font typeface="Open Sans" pitchFamily="2"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8" roundtripDataSignature="AMtx7miUASxHqGVmPqXsZb1sSn9Mn7zVq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A3863"/>
    <a:srgbClr val="2B5378"/>
    <a:srgbClr val="F4F2F3"/>
    <a:srgbClr val="00305D"/>
    <a:srgbClr val="05273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78" autoAdjust="0"/>
    <p:restoredTop sz="91915" autoAdjust="0"/>
  </p:normalViewPr>
  <p:slideViewPr>
    <p:cSldViewPr snapToGrid="0">
      <p:cViewPr varScale="1">
        <p:scale>
          <a:sx n="79" d="100"/>
          <a:sy n="79" d="100"/>
        </p:scale>
        <p:origin x="811" y="82"/>
      </p:cViewPr>
      <p:guideLst/>
    </p:cSldViewPr>
  </p:slideViewPr>
  <p:notesTextViewPr>
    <p:cViewPr>
      <p:scale>
        <a:sx n="3" d="2"/>
        <a:sy n="3" d="2"/>
      </p:scale>
      <p:origin x="0" y="0"/>
    </p:cViewPr>
  </p:notesTextViewPr>
  <p:notesViewPr>
    <p:cSldViewPr snapToGrid="0">
      <p:cViewPr varScale="1">
        <p:scale>
          <a:sx n="66" d="100"/>
          <a:sy n="66" d="100"/>
        </p:scale>
        <p:origin x="3134" y="43"/>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1.fntdata"/><Relationship Id="rId55" Type="http://schemas.openxmlformats.org/officeDocument/2006/relationships/font" Target="fonts/font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font" Target="fonts/font5.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4.fntdata"/><Relationship Id="rId58"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57" Type="http://schemas.openxmlformats.org/officeDocument/2006/relationships/font" Target="fonts/font8.fntdata"/><Relationship Id="rId61"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3.fntdata"/><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7.fntdata"/><Relationship Id="rId8" Type="http://schemas.openxmlformats.org/officeDocument/2006/relationships/slide" Target="slides/slide7.xml"/><Relationship Id="rId51" Type="http://schemas.openxmlformats.org/officeDocument/2006/relationships/font" Target="fonts/font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jpg>
</file>

<file path=ppt/media/image16.jpeg>
</file>

<file path=ppt/media/image17.pn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25.jpg>
</file>

<file path=ppt/media/image26.png>
</file>

<file path=ppt/media/image27.png>
</file>

<file path=ppt/media/image28.gif>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gif>
</file>

<file path=ppt/media/image39.gif>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jpeg>
</file>

<file path=ppt/media/image52.png>
</file>

<file path=ppt/media/image53.png>
</file>

<file path=ppt/media/image54.png>
</file>

<file path=ppt/media/image5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62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73" name="Google Shape;273;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To address the latency associated with Kinect sensors specifically, one potential solution involves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However, this approach is highly complex,</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Additionally, implementing such custom solutions gives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Another solution is to utilize the previously mentioned 3D human pose prediction models</a:t>
            </a: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098359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Next I will talk about the important elements and practical execution of integrating</a:t>
            </a:r>
            <a:endParaRPr dirty="0"/>
          </a:p>
        </p:txBody>
      </p:sp>
      <p:sp>
        <p:nvSpPr>
          <p:cNvPr id="320" name="Google Shape;32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954851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So first, I provide an overview of the existing MPC system</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The existing mixed presence collaboration system focuses on enabling co-located and remote participants to collaborate in a shared space.</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In the most minimalistic sense for our purpose, there are</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As we can see in the image, the </a:t>
            </a:r>
            <a:r>
              <a:rPr lang="en-US" dirty="0" err="1" smtClean="0"/>
              <a:t>KinectServer</a:t>
            </a:r>
            <a:r>
              <a:rPr lang="en-US" dirty="0" smtClean="0"/>
              <a:t> tracks the motion of a user (</a:t>
            </a:r>
            <a:r>
              <a:rPr lang="en-US" dirty="0" err="1" smtClean="0"/>
              <a:t>HololensClient</a:t>
            </a:r>
            <a:r>
              <a:rPr lang="en-US" dirty="0" smtClean="0"/>
              <a:t> 1) in "Room A“</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This setup allows the local participant to experience the</a:t>
            </a: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162723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The system uses the Microsoft Kinect to track and</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The Azure Kinect Sensor is a motion-tracking device developed by Microsoft. It utilizes a depth</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Specifically, the Body Tracking SDK provides the joint positions and orientations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This coordinate system's XYZ axes are oriented as shown</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And finally, latency in the body tracking </a:t>
            </a:r>
            <a:r>
              <a:rPr lang="en-US" dirty="0" err="1" smtClean="0"/>
              <a:t>sdk</a:t>
            </a:r>
            <a:r>
              <a:rPr lang="en-US" dirty="0" smtClean="0"/>
              <a:t> is mainly introduced during data processing, which converts raw sensor input into skeletal and pose data.</a:t>
            </a: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173536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One of the key challenges of working with motion-tracking sensors, such as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The process becomes even more</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Additionally, since the Kinect’s pose data</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Hence, to enhance the testing and study replicability of the system, a mechanism</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This data is then used in a custom class</a:t>
            </a: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71243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So how does the saved pose data look like? Basically, the positions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These positions are in meters.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IN" dirty="0" smtClean="0"/>
              <a:t>And </a:t>
            </a:r>
            <a:r>
              <a:rPr lang="en-US" dirty="0" smtClean="0"/>
              <a:t>The exact number of frames to save is configurable</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So For example, if 200 frames are saved,</a:t>
            </a: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610049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Once a motion is recorded, it can replayed by the "</a:t>
            </a:r>
            <a:r>
              <a:rPr lang="en-US" dirty="0" err="1" smtClean="0"/>
              <a:t>KinectServer</a:t>
            </a:r>
            <a:r>
              <a:rPr lang="en-US" dirty="0" smtClean="0"/>
              <a:t>" component</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Doing so now reads the saved human pose data</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It does so frame by frame for all bodies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A 33ms delay is introduced</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And here's how a sample motion sequence</a:t>
            </a: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240259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Next I briefly cover the key aspects of the specific pose prediction model chosen</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Previous work done in my research project to evaluate various 3D human pose prediction models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This makes it suitable for real-time applications.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It integrates both the temporal evolution of body pose and spatial joint interactions into a unified framework.</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Furthermore, </a:t>
            </a:r>
            <a:r>
              <a:rPr lang="en-US" dirty="0" err="1" smtClean="0"/>
              <a:t>UnPOSed’s</a:t>
            </a:r>
            <a:r>
              <a:rPr lang="en-US" dirty="0" smtClean="0"/>
              <a:t> implementation of the model was utilized</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Un-</a:t>
            </a:r>
            <a:r>
              <a:rPr lang="en-US" dirty="0" err="1" smtClean="0"/>
              <a:t>POSed</a:t>
            </a:r>
            <a:r>
              <a:rPr lang="en-US" dirty="0" smtClean="0"/>
              <a:t> provides an open-source framework for</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The model was trained using the AMASS dataset which unifies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As per</a:t>
            </a:r>
            <a:r>
              <a:rPr lang="en-US" baseline="0" dirty="0" smtClean="0"/>
              <a:t> this dataset</a:t>
            </a:r>
            <a:r>
              <a:rPr lang="en-US" dirty="0" smtClean="0"/>
              <a:t> the human pose is represented by the xyz positions</a:t>
            </a:r>
          </a:p>
          <a:p>
            <a:pPr marL="0" lvl="0" indent="0" algn="l" rtl="0">
              <a:spcBef>
                <a:spcPts val="0"/>
              </a:spcBef>
              <a:spcAft>
                <a:spcPts val="0"/>
              </a:spcAft>
              <a:buNone/>
            </a:pPr>
            <a:endParaRPr lang="en-US" dirty="0" smtClean="0"/>
          </a:p>
          <a:p>
            <a:pPr marL="0" lvl="0" indent="0" algn="l" rtl="0">
              <a:spcBef>
                <a:spcPts val="0"/>
              </a:spcBef>
              <a:spcAft>
                <a:spcPts val="0"/>
              </a:spcAft>
              <a:buNone/>
            </a:pP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728089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This table outlines the key aspects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Such models predict future frames step by step with each step relying on the previous outputs.</a:t>
            </a: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618241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Now lets look into how the pose prediction model is brought</a:t>
            </a:r>
          </a:p>
          <a:p>
            <a:pPr marL="0" lvl="0" indent="0" algn="l" rtl="0">
              <a:spcBef>
                <a:spcPts val="0"/>
              </a:spcBef>
              <a:spcAft>
                <a:spcPts val="0"/>
              </a:spcAft>
              <a:buNone/>
            </a:pPr>
            <a:endParaRPr lang="en-IN" dirty="0" smtClean="0"/>
          </a:p>
          <a:p>
            <a:pPr marL="0" lvl="0" indent="0" algn="l" rtl="0">
              <a:spcBef>
                <a:spcPts val="0"/>
              </a:spcBef>
              <a:spcAft>
                <a:spcPts val="0"/>
              </a:spcAft>
              <a:buNone/>
            </a:pPr>
            <a:r>
              <a:rPr lang="en-US" dirty="0" smtClean="0"/>
              <a:t>So the existing MPC system looks like this as we've seen before.</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Now, instead of the pose data being</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Both the "</a:t>
            </a:r>
            <a:r>
              <a:rPr lang="en-US" dirty="0" err="1" smtClean="0"/>
              <a:t>KinectServer</a:t>
            </a:r>
            <a:r>
              <a:rPr lang="en-US" dirty="0" smtClean="0"/>
              <a:t>" and "</a:t>
            </a:r>
            <a:r>
              <a:rPr lang="en-US" dirty="0" err="1" smtClean="0"/>
              <a:t>HololensClient</a:t>
            </a:r>
            <a:r>
              <a:rPr lang="en-US" dirty="0" smtClean="0"/>
              <a:t>" act as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The inference server announces its presence and identity (</a:t>
            </a:r>
            <a:r>
              <a:rPr lang="en-US" dirty="0" err="1" smtClean="0"/>
              <a:t>ie</a:t>
            </a:r>
            <a:r>
              <a:rPr lang="en-US" dirty="0" smtClean="0"/>
              <a:t>,</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IN" dirty="0" smtClean="0"/>
              <a:t>On their end, these</a:t>
            </a:r>
          </a:p>
          <a:p>
            <a:pPr marL="0" lvl="0" indent="0" algn="l" rtl="0">
              <a:spcBef>
                <a:spcPts val="0"/>
              </a:spcBef>
              <a:spcAft>
                <a:spcPts val="0"/>
              </a:spcAft>
              <a:buNone/>
            </a:pPr>
            <a:endParaRPr lang="en-IN" dirty="0" smtClean="0"/>
          </a:p>
          <a:p>
            <a:pPr marL="0" lvl="0" indent="0" algn="l" rtl="0">
              <a:spcBef>
                <a:spcPts val="0"/>
              </a:spcBef>
              <a:spcAft>
                <a:spcPts val="0"/>
              </a:spcAft>
              <a:buNone/>
            </a:pPr>
            <a:r>
              <a:rPr lang="en-US" dirty="0" smtClean="0"/>
              <a:t>The "</a:t>
            </a:r>
            <a:r>
              <a:rPr lang="en-US" dirty="0" err="1" smtClean="0"/>
              <a:t>KinectServer</a:t>
            </a:r>
            <a:r>
              <a:rPr lang="en-US" dirty="0" smtClean="0"/>
              <a:t>" was chosen to transmit</a:t>
            </a: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327866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0" name="Google Shape;32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527444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Next lets look at the parts of the inference server in more detail.</a:t>
            </a:r>
          </a:p>
          <a:p>
            <a:pPr marL="0" lvl="0" indent="0" algn="l" rtl="0">
              <a:spcBef>
                <a:spcPts val="0"/>
              </a:spcBef>
              <a:spcAft>
                <a:spcPts val="0"/>
              </a:spcAft>
              <a:buNone/>
            </a:pPr>
            <a:endParaRPr lang="en-IN" dirty="0" smtClean="0"/>
          </a:p>
          <a:p>
            <a:pPr marL="0" lvl="0" indent="0" algn="l" rtl="0">
              <a:spcBef>
                <a:spcPts val="0"/>
              </a:spcBef>
              <a:spcAft>
                <a:spcPts val="0"/>
              </a:spcAft>
              <a:buNone/>
            </a:pPr>
            <a:r>
              <a:rPr lang="en-US" dirty="0" smtClean="0"/>
              <a:t>The inference server has the following parts: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As we can see, the design of the inference server is structured</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As mentioned previously, the inference server’s identity broadcaster broadcasts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This allows the "</a:t>
            </a:r>
            <a:r>
              <a:rPr lang="en-US" dirty="0" err="1" smtClean="0"/>
              <a:t>KinectServer</a:t>
            </a:r>
            <a:r>
              <a:rPr lang="en-US" dirty="0" smtClean="0"/>
              <a:t>" and the "</a:t>
            </a:r>
            <a:r>
              <a:rPr lang="en-US" dirty="0" err="1" smtClean="0"/>
              <a:t>HololensClient</a:t>
            </a:r>
            <a:r>
              <a:rPr lang="en-US" dirty="0" smtClean="0"/>
              <a:t>" to determine </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The 3D human pose prediction model </a:t>
            </a:r>
            <a:r>
              <a:rPr lang="en-US" dirty="0" err="1" smtClean="0"/>
              <a:t>ie</a:t>
            </a:r>
            <a:r>
              <a:rPr lang="en-US" dirty="0" smtClean="0"/>
              <a:t>, the STS-GCN model that I talked about earlier</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It processes the input seed sequence</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The preprocessor and postprocessor convert between the Kinect’s data</a:t>
            </a:r>
          </a:p>
          <a:p>
            <a:pPr marL="0" lvl="0" indent="0" algn="l" rtl="0">
              <a:spcBef>
                <a:spcPts val="0"/>
              </a:spcBef>
              <a:spcAft>
                <a:spcPts val="0"/>
              </a:spcAft>
              <a:buNone/>
            </a:pP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467064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To understand how the complete system functions and how its various parts</a:t>
            </a:r>
          </a:p>
          <a:p>
            <a:pPr marL="0" lvl="0" indent="0" algn="l" rtl="0">
              <a:spcBef>
                <a:spcPts val="0"/>
              </a:spcBef>
              <a:spcAft>
                <a:spcPts val="0"/>
              </a:spcAft>
              <a:buNone/>
            </a:pPr>
            <a:r>
              <a:rPr lang="en-US" dirty="0" smtClean="0"/>
              <a:t>The Kinect tracks motion at a framerate of 30fps, equating to a</a:t>
            </a:r>
          </a:p>
          <a:p>
            <a:pPr marL="0" lvl="0" indent="0" algn="l" rtl="0">
              <a:spcBef>
                <a:spcPts val="0"/>
              </a:spcBef>
              <a:spcAft>
                <a:spcPts val="0"/>
              </a:spcAft>
              <a:buNone/>
            </a:pPr>
            <a:r>
              <a:rPr lang="en-US" dirty="0" smtClean="0"/>
              <a:t>For the sake of simplicity let’s assume the MPC system has</a:t>
            </a:r>
          </a:p>
          <a:p>
            <a:pPr marL="0" lvl="0" indent="0" algn="l" rtl="0">
              <a:spcBef>
                <a:spcPts val="0"/>
              </a:spcBef>
              <a:spcAft>
                <a:spcPts val="0"/>
              </a:spcAft>
              <a:buNone/>
            </a:pPr>
            <a:r>
              <a:rPr lang="en-US" dirty="0" smtClean="0"/>
              <a:t>So each frame that occurs in</a:t>
            </a:r>
          </a:p>
          <a:p>
            <a:pPr marL="0" lvl="0" indent="0" algn="l" rtl="0">
              <a:spcBef>
                <a:spcPts val="0"/>
              </a:spcBef>
              <a:spcAft>
                <a:spcPts val="0"/>
              </a:spcAft>
              <a:buNone/>
            </a:pPr>
            <a:r>
              <a:rPr lang="en-US" dirty="0" smtClean="0"/>
              <a:t>The "</a:t>
            </a:r>
            <a:r>
              <a:rPr lang="en-US" dirty="0" err="1" smtClean="0"/>
              <a:t>KinectServer</a:t>
            </a:r>
            <a:r>
              <a:rPr lang="en-US" dirty="0" smtClean="0"/>
              <a:t>" tracks the motion of a user and composes a batch</a:t>
            </a:r>
          </a:p>
          <a:p>
            <a:pPr marL="0" lvl="0" indent="0" algn="l" rtl="0">
              <a:spcBef>
                <a:spcPts val="0"/>
              </a:spcBef>
              <a:spcAft>
                <a:spcPts val="0"/>
              </a:spcAft>
              <a:buNone/>
            </a:pPr>
            <a:r>
              <a:rPr lang="en-US" dirty="0" smtClean="0"/>
              <a:t>The inference server preprocesses the data and sends</a:t>
            </a:r>
          </a:p>
          <a:p>
            <a:pPr marL="0" lvl="0" indent="0" algn="l" rtl="0">
              <a:spcBef>
                <a:spcPts val="0"/>
              </a:spcBef>
              <a:spcAft>
                <a:spcPts val="0"/>
              </a:spcAft>
              <a:buNone/>
            </a:pPr>
            <a:r>
              <a:rPr lang="en-US" dirty="0" smtClean="0"/>
              <a:t>A specific frame, selected based on the overall MPC system’s latency considerations.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This frame is </a:t>
            </a:r>
            <a:r>
              <a:rPr lang="en-US" dirty="0" err="1" smtClean="0"/>
              <a:t>postprocessed</a:t>
            </a:r>
            <a:r>
              <a:rPr lang="en-US" dirty="0" smtClean="0"/>
              <a:t> and transmitted to the "</a:t>
            </a:r>
            <a:r>
              <a:rPr lang="en-US" dirty="0" err="1" smtClean="0"/>
              <a:t>HololensClient</a:t>
            </a:r>
            <a:r>
              <a:rPr lang="en-US" dirty="0" smtClean="0"/>
              <a:t>". The "</a:t>
            </a:r>
            <a:r>
              <a:rPr lang="en-US" dirty="0" err="1" smtClean="0"/>
              <a:t>HololensClient</a:t>
            </a:r>
            <a:r>
              <a:rPr lang="en-US" dirty="0" smtClean="0"/>
              <a:t>" can then utilize the provided frame to animate the remote avatar without noticeable lag.</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As new frames are tracked by the "</a:t>
            </a:r>
            <a:r>
              <a:rPr lang="en-US" dirty="0" err="1" smtClean="0"/>
              <a:t>KinectServer</a:t>
            </a:r>
            <a:r>
              <a:rPr lang="en-US" dirty="0" smtClean="0"/>
              <a:t>," the oldest frame in the seed sequence is replaced with the latest one, creating a new seed sequence for the next prediction cycle.</a:t>
            </a:r>
          </a:p>
          <a:p>
            <a:pPr marL="0" lvl="0" indent="0" algn="l" rtl="0">
              <a:spcBef>
                <a:spcPts val="0"/>
              </a:spcBef>
              <a:spcAft>
                <a:spcPts val="0"/>
              </a:spcAft>
              <a:buNone/>
            </a:pPr>
            <a:r>
              <a:rPr lang="en-US" dirty="0" smtClean="0"/>
              <a:t>This process repeats, allowing the inference server to effectively act as an intermediary, seamlessly supplying frames to the "</a:t>
            </a:r>
            <a:r>
              <a:rPr lang="en-US" dirty="0" err="1" smtClean="0"/>
              <a:t>HololensClient</a:t>
            </a:r>
            <a:r>
              <a:rPr lang="en-US" dirty="0" smtClean="0"/>
              <a:t>,".</a:t>
            </a:r>
          </a:p>
          <a:p>
            <a:pPr marL="0" lvl="0" indent="0" algn="l" rtl="0">
              <a:spcBef>
                <a:spcPts val="0"/>
              </a:spcBef>
              <a:spcAft>
                <a:spcPts val="0"/>
              </a:spcAft>
              <a:buNone/>
            </a:pPr>
            <a:r>
              <a:rPr lang="en-US" dirty="0" smtClean="0"/>
              <a:t>I will provide a quick demo of the complete working system at the end of this talk.</a:t>
            </a: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393568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Next lets look at the results derived from the integration and evaluation of the pose prediction model within the existing MPC system.</a:t>
            </a:r>
            <a:endParaRPr dirty="0"/>
          </a:p>
        </p:txBody>
      </p:sp>
      <p:sp>
        <p:nvSpPr>
          <p:cNvPr id="320" name="Google Shape;32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555818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The pose prediction model was evaluated against two baselines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Zero-velocity predictions serve as a simple baseline where</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This evaluation was conducted through both qualitatively and quantitatively.</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Furthermore, the comparison was carried out for two different data sources:</a:t>
            </a: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629378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For qualitative comparison, The visualization is done side by side as we can see. </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Here the ground truth pose is displayed in green,</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The comparison</a:t>
            </a:r>
            <a:r>
              <a:rPr lang="en-US" baseline="0" dirty="0" smtClean="0"/>
              <a:t> is Also done via superimposed format where the predicted poses of</a:t>
            </a:r>
          </a:p>
          <a:p>
            <a:pPr marL="0" lvl="0" indent="0" algn="l" rtl="0">
              <a:spcBef>
                <a:spcPts val="0"/>
              </a:spcBef>
              <a:spcAft>
                <a:spcPts val="0"/>
              </a:spcAft>
              <a:buNone/>
            </a:pPr>
            <a:endParaRPr lang="en-US" baseline="0" dirty="0" smtClean="0"/>
          </a:p>
          <a:p>
            <a:pPr marL="0" lvl="0" indent="0" algn="l" rtl="0">
              <a:spcBef>
                <a:spcPts val="0"/>
              </a:spcBef>
              <a:spcAft>
                <a:spcPts val="0"/>
              </a:spcAft>
              <a:buNone/>
            </a:pPr>
            <a:r>
              <a:rPr lang="en-US" dirty="0" smtClean="0"/>
              <a:t>This approach provides more clarity.</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Next onto precision evaluation. Based on the existing literature, the most commonly used evaluation metric for pose precision is displacement error. It is the average </a:t>
            </a:r>
            <a:r>
              <a:rPr lang="en-US" dirty="0" err="1" smtClean="0"/>
              <a:t>euclidean</a:t>
            </a:r>
            <a:r>
              <a:rPr lang="en-US" dirty="0" smtClean="0"/>
              <a:t> distance over all the joints.</a:t>
            </a: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795956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here we can see them compared side by side.</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An immediate and noticeable distinction between them is the jitteriness observed in the visualization of the pose prediction model’s predicted poses.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Its a little hard to see here</a:t>
            </a: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136063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And here we can see the superimposed comparison. </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Here visually, it is evident that the pose prediction model falls short when compared to the baseline.</a:t>
            </a: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120029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IN" dirty="0" smtClean="0"/>
              <a:t>Next moving onto quantitative comparison.</a:t>
            </a:r>
          </a:p>
          <a:p>
            <a:pPr marL="0" lvl="0" indent="0" algn="l" rtl="0">
              <a:spcBef>
                <a:spcPts val="0"/>
              </a:spcBef>
              <a:spcAft>
                <a:spcPts val="0"/>
              </a:spcAft>
              <a:buNone/>
            </a:pPr>
            <a:endParaRPr lang="en-IN" dirty="0" smtClean="0"/>
          </a:p>
          <a:p>
            <a:pPr marL="0" lvl="0" indent="0" algn="l" rtl="0">
              <a:spcBef>
                <a:spcPts val="0"/>
              </a:spcBef>
              <a:spcAft>
                <a:spcPts val="0"/>
              </a:spcAft>
              <a:buNone/>
            </a:pPr>
            <a:r>
              <a:rPr lang="en-US" dirty="0" smtClean="0"/>
              <a:t>The pose save and replay feature previously mentioned was used to capture</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Three distinct motion sequences were recorded, carefully selected to encompass a diverse range of movements.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For all these motions sequences the displacement errors were computed relative to the ground truth averaged over 200 frames.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The 5th frame from the target sequence was selected as a representative case for evaluation. Consequently, the reported errors may vary if an earlier or later frame is chosen. However, this serves as a suitable general evaluation.</a:t>
            </a: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735674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The results are summarized in this table. </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So lower error is better, more accurate.</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IN" dirty="0" smtClean="0"/>
              <a:t>Here Predicted is the</a:t>
            </a:r>
          </a:p>
          <a:p>
            <a:pPr marL="0" lvl="0" indent="0" algn="l" rtl="0">
              <a:spcBef>
                <a:spcPts val="0"/>
              </a:spcBef>
              <a:spcAft>
                <a:spcPts val="0"/>
              </a:spcAft>
              <a:buNone/>
            </a:pPr>
            <a:endParaRPr lang="en-IN" dirty="0" smtClean="0"/>
          </a:p>
          <a:p>
            <a:pPr marL="0" lvl="0" indent="0" algn="l" rtl="0">
              <a:spcBef>
                <a:spcPts val="0"/>
              </a:spcBef>
              <a:spcAft>
                <a:spcPts val="0"/>
              </a:spcAft>
              <a:buNone/>
            </a:pPr>
            <a:r>
              <a:rPr lang="en-US" dirty="0" smtClean="0"/>
              <a:t>As we saw visually as well, The average displacement errors reveal</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But something interesting to note is that, Although the pose prediction model consistently performs worse than the zero-velocity baseline model, the baseline model’s error rate increases dramatically as the complexity and speed of the motion grows.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This indicates that the pose prediction model has the potential to handle more dynamic motions, although it needs further optimization to better match the accuracy of the zero-velocity model. </a:t>
            </a: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302288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Finally I would like to conclude by summarizing the key results and insights gained, offering a deeper understanding of the implications of the work and then the potential future work.</a:t>
            </a:r>
            <a:endParaRPr dirty="0"/>
          </a:p>
        </p:txBody>
      </p:sp>
      <p:sp>
        <p:nvSpPr>
          <p:cNvPr id="320" name="Google Shape;32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380800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With the growing accessibility of advanced technologies</a:t>
            </a:r>
          </a:p>
          <a:p>
            <a:pPr marL="0" lvl="0" indent="0" algn="l" rtl="0">
              <a:spcBef>
                <a:spcPts val="0"/>
              </a:spcBef>
              <a:spcAft>
                <a:spcPts val="0"/>
              </a:spcAft>
              <a:buNone/>
            </a:pP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898137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So This thesis focused on the integration of a 3D human pose prediction model</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While the chosen pose prediction model was functional, its precision fell short when compared to the zero-velocity baseline. This highlighted the need for further </a:t>
            </a:r>
            <a:r>
              <a:rPr lang="en-US" dirty="0" err="1" smtClean="0"/>
              <a:t>finetuning</a:t>
            </a:r>
            <a:r>
              <a:rPr lang="en-US" dirty="0" smtClean="0"/>
              <a:t> of the pose prediction model to better handle dynamic and complex motion sequences.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Furthermore, This work highlighted several important considerations for successfully integrating a pose prediction model with live-tracked motion data in a real-time environment. </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One major insight is the distinction between local and global pose prediction. While local pose prediction focuses on the relative movements of joints without accounting for spatial translation, global pose prediction extends this to include movement through space. I will talk a little more about it in the next slide.</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Another consideration is the compatibility of the model’s joint outputs for animating avatars. It is important to verify whether the predicted joints are sufficient for driving an avatar’s animation or if additional computation is needed to fill in missing joints.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Finally, the type of input and output representation used by the model has significant implications for system design. For </a:t>
            </a:r>
            <a:r>
              <a:rPr lang="en-US" dirty="0" err="1" smtClean="0"/>
              <a:t>eg</a:t>
            </a:r>
            <a:r>
              <a:rPr lang="en-US" dirty="0" smtClean="0"/>
              <a:t>, if the model outputs positions or orientations</a:t>
            </a:r>
            <a:r>
              <a:rPr lang="en-US" baseline="0" dirty="0" smtClean="0"/>
              <a:t> of the joints.</a:t>
            </a: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5845238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Next lets look at the limitations of the integrated system and how it can be improved in the future.</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This version of the integrated system incorporates the STS-GCN model as its core pose prediction component. However, the model is limited to predicting local poses, which excludes spatial translations. Future work could explore benchmarking models capable of global pose prediction. An alternative approach would involve retraining the STS-GCN model using datasets that retain global positions, thereby enabling it to predict spatial translations.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Expanding the capabilities of the inference server is another area for future development. By supporting multiple "</a:t>
            </a:r>
            <a:r>
              <a:rPr lang="en-US" dirty="0" err="1" smtClean="0"/>
              <a:t>HololensClient</a:t>
            </a:r>
            <a:r>
              <a:rPr lang="en-US" dirty="0" smtClean="0"/>
              <a:t>" and "</a:t>
            </a:r>
            <a:r>
              <a:rPr lang="en-US" dirty="0" err="1" smtClean="0"/>
              <a:t>KinectServer</a:t>
            </a:r>
            <a:r>
              <a:rPr lang="en-US" dirty="0" smtClean="0"/>
              <a:t>" components, the system could align with the full-scale requirements of the existing MPC system.</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Finally, The integrated system is designed to theoretically reduce latency in the MPC system. However, this claim has not been empirically validated. Establishing and testing the system with a complete configuration would provide concrete evidence of its latency reduction potential.</a:t>
            </a: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880510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Thank you all for your attention and now I'd like to provide a short live demo of the complete working system and then we can move onto </a:t>
            </a:r>
            <a:r>
              <a:rPr lang="en-US" dirty="0" err="1" smtClean="0"/>
              <a:t>QnA</a:t>
            </a:r>
            <a:r>
              <a:rPr lang="en-US" dirty="0" smtClean="0"/>
              <a:t>.</a:t>
            </a:r>
            <a:endParaRPr dirty="0"/>
          </a:p>
        </p:txBody>
      </p:sp>
      <p:sp>
        <p:nvSpPr>
          <p:cNvPr id="353" name="Google Shape;353;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776889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p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8" name="Google Shape;35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p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8" name="Google Shape;35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513025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3" name="Google Shape;353;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4346264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2238935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6" name="Google Shape;29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6" name="Google Shape;29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465046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6" name="Google Shape;29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40407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Now, the use of immersive displays, such as augmented reality (AR) and virtual reality (VR),</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smtClean="0"/>
              <a:t>AR/VR can create a shared virtual space fostering a deeper sense of presence and engagement.</a:t>
            </a:r>
          </a:p>
          <a:p>
            <a:pPr marL="0" lvl="0" indent="0" algn="l" rtl="0">
              <a:spcBef>
                <a:spcPts val="0"/>
              </a:spcBef>
              <a:spcAft>
                <a:spcPts val="0"/>
              </a:spcAft>
              <a:buNone/>
            </a:pPr>
            <a:r>
              <a:rPr lang="en-US" dirty="0" smtClean="0"/>
              <a:t>One critical technology that enables this immersive experience</a:t>
            </a:r>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3834540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0769182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 Next I briefly talk about the key design considerations that guide the architecture and implementation of the integration.- The pose prediction model could be executed locally on the same machine as either the "</a:t>
            </a:r>
            <a:r>
              <a:rPr lang="en-US" dirty="0" err="1" smtClean="0"/>
              <a:t>KinectServer</a:t>
            </a:r>
            <a:r>
              <a:rPr lang="en-US" dirty="0" smtClean="0"/>
              <a:t>" or the "</a:t>
            </a:r>
            <a:r>
              <a:rPr lang="en-US" dirty="0" err="1" smtClean="0"/>
              <a:t>HololensClient</a:t>
            </a:r>
            <a:r>
              <a:rPr lang="en-US" dirty="0" smtClean="0"/>
              <a:t>", but this approach introduces significant limitations in terms of flexibility and performance. Resource contention between these components could lead to delays, reducing the system’s overall responsiveness and affecting the user experience. To avoid these issues and maintain optimal performance, the decision was made to implement a dedicated inference server for the pose prediction model.- With the decision to implement an inference server made, there are several methods available for enabling communication between the inference server and the other components. In order to keep system latency as low as possible, it was decided to utilize low-level sockets for communication instead of using high-level frameworks, which while convenient and simplify development, often introduce internal processing that can add hidden delays.  - And finally, the decision  to use a NAR model was based on prior research, which highlighted significant latency issues with the Autoregressive model evaluated in that work, making it unsuitable for integration into this system. Additionally, attempting to optimize the auto-regressive model was deemed unnecessary, as it generates only one frame per inference call, rather than a series of predicted frames. This behavior did not align well with the system’s workflow design.</a:t>
            </a: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2879426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553589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0724390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5669315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5957727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3988515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5724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Despite the advantages of MPC systems, a critical challenge lies</a:t>
            </a:r>
          </a:p>
          <a:p>
            <a:pPr marL="0" lvl="0" indent="0" algn="l" rtl="0">
              <a:spcBef>
                <a:spcPts val="0"/>
              </a:spcBef>
              <a:spcAft>
                <a:spcPts val="0"/>
              </a:spcAft>
              <a:buNone/>
            </a:pPr>
            <a:r>
              <a:rPr lang="en-US" dirty="0" smtClean="0"/>
              <a:t>Motion tracking systems often suffer from inherent latency. And this is further amplified</a:t>
            </a:r>
          </a:p>
          <a:p>
            <a:pPr marL="0" lvl="0" indent="0" algn="l" rtl="0">
              <a:spcBef>
                <a:spcPts val="0"/>
              </a:spcBef>
              <a:spcAft>
                <a:spcPts val="0"/>
              </a:spcAft>
              <a:buNone/>
            </a:pPr>
            <a:r>
              <a:rPr lang="en-US" dirty="0" smtClean="0"/>
              <a:t>This ultimately reduces</a:t>
            </a:r>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033150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Next I will briefly provide some of the relevant background and related work.</a:t>
            </a:r>
            <a:endParaRPr dirty="0"/>
          </a:p>
        </p:txBody>
      </p:sp>
      <p:sp>
        <p:nvSpPr>
          <p:cNvPr id="320" name="Google Shape;32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082387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121818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smtClean="0"/>
              <a:t>Next I would like to provide a short summary of</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smtClean="0"/>
          </a:p>
          <a:p>
            <a:pPr marL="0" lvl="0" indent="0" algn="l" rtl="0">
              <a:spcBef>
                <a:spcPts val="0"/>
              </a:spcBef>
              <a:spcAft>
                <a:spcPts val="0"/>
              </a:spcAft>
              <a:buNone/>
            </a:pPr>
            <a:r>
              <a:rPr lang="en-US" dirty="0" smtClean="0"/>
              <a:t>Traditionally, recurrent neural networks (RNNs) have been widely preferred </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But Martinez and colleagues show via empirical evidence that prevailing RNNs</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Previous works have also utilized a graph convolutional network</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Ma and colleagues propose a two-network system consisting</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Wang and colleagues take GCNs for human pose prediction to the next step. They propose "Universal Graph Convolution (</a:t>
            </a:r>
            <a:r>
              <a:rPr lang="en-US" dirty="0" err="1" smtClean="0"/>
              <a:t>UniGC</a:t>
            </a:r>
            <a:r>
              <a:rPr lang="en-US" dirty="0" smtClean="0"/>
              <a:t>)“</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More recently, various works have also utilized the transformer architecture</a:t>
            </a: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505015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smtClean="0"/>
              <a:t>Next lets look at the latency challenge inherent in live human motion tracking.</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Motion tracking sensors introduce a notable delay</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Typically, this data arrives to us in the form</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In</a:t>
            </a:r>
            <a:r>
              <a:rPr lang="en-US" baseline="0" dirty="0" smtClean="0"/>
              <a:t> </a:t>
            </a:r>
            <a:r>
              <a:rPr lang="en-US" dirty="0" smtClean="0"/>
              <a:t>MPC systems, which rely on distributed architectures</a:t>
            </a:r>
            <a:endParaRPr dirty="0"/>
          </a:p>
        </p:txBody>
      </p:sp>
      <p:sp>
        <p:nvSpPr>
          <p:cNvPr id="288" name="Google Shape;2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5558021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1_Titelfolie_TUD_weiß-blau">
  <p:cSld name="1_Titelfolie_TUD_weiß-blau">
    <p:spTree>
      <p:nvGrpSpPr>
        <p:cNvPr id="1" name="Shape 16"/>
        <p:cNvGrpSpPr/>
        <p:nvPr/>
      </p:nvGrpSpPr>
      <p:grpSpPr>
        <a:xfrm>
          <a:off x="0" y="0"/>
          <a:ext cx="0" cy="0"/>
          <a:chOff x="0" y="0"/>
          <a:chExt cx="0" cy="0"/>
        </a:xfrm>
      </p:grpSpPr>
      <p:pic>
        <p:nvPicPr>
          <p:cNvPr id="17" name="Google Shape;17;p16"/>
          <p:cNvPicPr preferRelativeResize="0"/>
          <p:nvPr/>
        </p:nvPicPr>
        <p:blipFill rotWithShape="1">
          <a:blip r:embed="rId2">
            <a:alphaModFix/>
          </a:blip>
          <a:srcRect/>
          <a:stretch/>
        </p:blipFill>
        <p:spPr>
          <a:xfrm>
            <a:off x="10406348" y="330108"/>
            <a:ext cx="1468046" cy="544572"/>
          </a:xfrm>
          <a:prstGeom prst="rect">
            <a:avLst/>
          </a:prstGeom>
          <a:noFill/>
          <a:ln>
            <a:noFill/>
          </a:ln>
        </p:spPr>
      </p:pic>
      <p:pic>
        <p:nvPicPr>
          <p:cNvPr id="18" name="Google Shape;18;p16"/>
          <p:cNvPicPr preferRelativeResize="0"/>
          <p:nvPr/>
        </p:nvPicPr>
        <p:blipFill rotWithShape="1">
          <a:blip r:embed="rId3">
            <a:alphaModFix/>
          </a:blip>
          <a:srcRect/>
          <a:stretch/>
        </p:blipFill>
        <p:spPr>
          <a:xfrm>
            <a:off x="290304" y="349983"/>
            <a:ext cx="1764000" cy="511579"/>
          </a:xfrm>
          <a:prstGeom prst="rect">
            <a:avLst/>
          </a:prstGeom>
          <a:noFill/>
          <a:ln>
            <a:noFill/>
          </a:ln>
        </p:spPr>
      </p:pic>
      <p:sp>
        <p:nvSpPr>
          <p:cNvPr id="19" name="Google Shape;19;p16"/>
          <p:cNvSpPr/>
          <p:nvPr/>
        </p:nvSpPr>
        <p:spPr>
          <a:xfrm>
            <a:off x="0" y="1204912"/>
            <a:ext cx="12192000" cy="5653089"/>
          </a:xfrm>
          <a:prstGeom prst="rect">
            <a:avLst/>
          </a:prstGeom>
          <a:gradFill>
            <a:gsLst>
              <a:gs pos="0">
                <a:schemeClr val="accent2"/>
              </a:gs>
              <a:gs pos="14000">
                <a:schemeClr val="accent2"/>
              </a:gs>
              <a:gs pos="100000">
                <a:schemeClr val="accent1"/>
              </a:gs>
            </a:gsLst>
            <a:lin ang="15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Open Sans"/>
              <a:ea typeface="Open Sans"/>
              <a:cs typeface="Open Sans"/>
              <a:sym typeface="Open Sans"/>
            </a:endParaRPr>
          </a:p>
        </p:txBody>
      </p:sp>
      <p:sp>
        <p:nvSpPr>
          <p:cNvPr id="20" name="Google Shape;20;p16"/>
          <p:cNvSpPr txBox="1">
            <a:spLocks noGrp="1"/>
          </p:cNvSpPr>
          <p:nvPr>
            <p:ph type="body" idx="1"/>
          </p:nvPr>
        </p:nvSpPr>
        <p:spPr>
          <a:xfrm>
            <a:off x="882808" y="2852116"/>
            <a:ext cx="2213748" cy="246221"/>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Clr>
                <a:schemeClr val="lt1"/>
              </a:buClr>
              <a:buSzPts val="1600"/>
              <a:buNone/>
              <a:defRPr sz="1600" b="1">
                <a:solidFill>
                  <a:schemeClr val="l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21" name="Google Shape;21;p16"/>
          <p:cNvSpPr txBox="1">
            <a:spLocks noGrp="1"/>
          </p:cNvSpPr>
          <p:nvPr>
            <p:ph type="title"/>
          </p:nvPr>
        </p:nvSpPr>
        <p:spPr>
          <a:xfrm>
            <a:off x="882771" y="3835706"/>
            <a:ext cx="3881437" cy="492443"/>
          </a:xfrm>
          <a:prstGeom prst="rect">
            <a:avLst/>
          </a:prstGeom>
          <a:noFill/>
          <a:ln>
            <a:noFill/>
          </a:ln>
        </p:spPr>
        <p:txBody>
          <a:bodyPr spcFirstLastPara="1" wrap="square" lIns="0" tIns="0" rIns="0" bIns="0" anchor="t" anchorCtr="0">
            <a:spAutoFit/>
          </a:bodyPr>
          <a:lstStyle>
            <a:lvl1pPr lvl="0" algn="l">
              <a:spcBef>
                <a:spcPts val="0"/>
              </a:spcBef>
              <a:spcAft>
                <a:spcPts val="0"/>
              </a:spcAft>
              <a:buClr>
                <a:schemeClr val="lt1"/>
              </a:buClr>
              <a:buSzPts val="3200"/>
              <a:buFont typeface="Open Sans"/>
              <a:buNone/>
              <a:defRPr sz="3200"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16"/>
          <p:cNvSpPr txBox="1">
            <a:spLocks noGrp="1"/>
          </p:cNvSpPr>
          <p:nvPr>
            <p:ph type="subTitle" idx="2"/>
          </p:nvPr>
        </p:nvSpPr>
        <p:spPr>
          <a:xfrm>
            <a:off x="882772" y="5028236"/>
            <a:ext cx="5981697" cy="246221"/>
          </a:xfrm>
          <a:prstGeom prst="rect">
            <a:avLst/>
          </a:prstGeom>
          <a:noFill/>
          <a:ln>
            <a:noFill/>
          </a:ln>
        </p:spPr>
        <p:txBody>
          <a:bodyPr spcFirstLastPara="1" wrap="square" lIns="0" tIns="0" rIns="0" bIns="0" anchor="t" anchorCtr="0">
            <a:spAutoFit/>
          </a:bodyPr>
          <a:lstStyle>
            <a:lvl1pPr lvl="0" algn="l">
              <a:spcBef>
                <a:spcPts val="600"/>
              </a:spcBef>
              <a:spcAft>
                <a:spcPts val="0"/>
              </a:spcAft>
              <a:buClr>
                <a:schemeClr val="lt1"/>
              </a:buClr>
              <a:buSzPts val="1600"/>
              <a:buNone/>
              <a:defRPr b="0">
                <a:solidFill>
                  <a:schemeClr val="lt1"/>
                </a:solidFill>
              </a:defRPr>
            </a:lvl1pPr>
            <a:lvl2pPr lvl="1" algn="ctr">
              <a:spcBef>
                <a:spcPts val="600"/>
              </a:spcBef>
              <a:spcAft>
                <a:spcPts val="0"/>
              </a:spcAft>
              <a:buClr>
                <a:srgbClr val="888888"/>
              </a:buClr>
              <a:buSzPts val="1600"/>
              <a:buNone/>
              <a:defRPr>
                <a:solidFill>
                  <a:srgbClr val="888888"/>
                </a:solidFill>
              </a:defRPr>
            </a:lvl2pPr>
            <a:lvl3pPr lvl="2" algn="ctr">
              <a:spcBef>
                <a:spcPts val="0"/>
              </a:spcBef>
              <a:spcAft>
                <a:spcPts val="0"/>
              </a:spcAft>
              <a:buClr>
                <a:srgbClr val="888888"/>
              </a:buClr>
              <a:buSzPts val="1600"/>
              <a:buNone/>
              <a:defRPr>
                <a:solidFill>
                  <a:srgbClr val="888888"/>
                </a:solidFill>
              </a:defRPr>
            </a:lvl3pPr>
            <a:lvl4pPr lvl="3" algn="ctr">
              <a:spcBef>
                <a:spcPts val="0"/>
              </a:spcBef>
              <a:spcAft>
                <a:spcPts val="0"/>
              </a:spcAft>
              <a:buClr>
                <a:srgbClr val="888888"/>
              </a:buClr>
              <a:buSzPts val="1600"/>
              <a:buNone/>
              <a:defRPr>
                <a:solidFill>
                  <a:srgbClr val="888888"/>
                </a:solidFill>
              </a:defRPr>
            </a:lvl4pPr>
            <a:lvl5pPr lvl="4" algn="ctr">
              <a:spcBef>
                <a:spcPts val="600"/>
              </a:spcBef>
              <a:spcAft>
                <a:spcPts val="0"/>
              </a:spcAft>
              <a:buClr>
                <a:srgbClr val="888888"/>
              </a:buClr>
              <a:buSzPts val="1400"/>
              <a:buNone/>
              <a:defRPr>
                <a:solidFill>
                  <a:srgbClr val="888888"/>
                </a:solidFill>
              </a:defRPr>
            </a:lvl5pPr>
            <a:lvl6pPr lvl="5" algn="ctr">
              <a:lnSpc>
                <a:spcPct val="100000"/>
              </a:lnSpc>
              <a:spcBef>
                <a:spcPts val="600"/>
              </a:spcBef>
              <a:spcAft>
                <a:spcPts val="0"/>
              </a:spcAft>
              <a:buClr>
                <a:srgbClr val="888888"/>
              </a:buClr>
              <a:buSzPts val="1400"/>
              <a:buNone/>
              <a:defRPr>
                <a:solidFill>
                  <a:srgbClr val="888888"/>
                </a:solidFill>
              </a:defRPr>
            </a:lvl6pPr>
            <a:lvl7pPr lvl="6" algn="ctr">
              <a:lnSpc>
                <a:spcPct val="100000"/>
              </a:lnSpc>
              <a:spcBef>
                <a:spcPts val="0"/>
              </a:spcBef>
              <a:spcAft>
                <a:spcPts val="0"/>
              </a:spcAft>
              <a:buClr>
                <a:srgbClr val="888888"/>
              </a:buClr>
              <a:buSzPts val="1400"/>
              <a:buNone/>
              <a:defRPr>
                <a:solidFill>
                  <a:srgbClr val="888888"/>
                </a:solidFill>
              </a:defRPr>
            </a:lvl7pPr>
            <a:lvl8pPr lvl="7" algn="ctr">
              <a:lnSpc>
                <a:spcPct val="100000"/>
              </a:lnSpc>
              <a:spcBef>
                <a:spcPts val="0"/>
              </a:spcBef>
              <a:spcAft>
                <a:spcPts val="0"/>
              </a:spcAft>
              <a:buClr>
                <a:srgbClr val="888888"/>
              </a:buClr>
              <a:buSzPts val="1400"/>
              <a:buNone/>
              <a:defRPr>
                <a:solidFill>
                  <a:srgbClr val="888888"/>
                </a:solidFill>
              </a:defRPr>
            </a:lvl8pPr>
            <a:lvl9pPr lvl="8" algn="ctr">
              <a:lnSpc>
                <a:spcPct val="100000"/>
              </a:lnSpc>
              <a:spcBef>
                <a:spcPts val="0"/>
              </a:spcBef>
              <a:spcAft>
                <a:spcPts val="0"/>
              </a:spcAft>
              <a:buClr>
                <a:srgbClr val="888888"/>
              </a:buClr>
              <a:buSzPts val="1400"/>
              <a:buNone/>
              <a:defRPr>
                <a:solidFill>
                  <a:srgbClr val="888888"/>
                </a:solidFill>
              </a:defRPr>
            </a:lvl9pPr>
          </a:lstStyle>
          <a:p>
            <a:endParaRPr/>
          </a:p>
        </p:txBody>
      </p:sp>
      <p:sp>
        <p:nvSpPr>
          <p:cNvPr id="23" name="Google Shape;23;p16"/>
          <p:cNvSpPr txBox="1">
            <a:spLocks noGrp="1"/>
          </p:cNvSpPr>
          <p:nvPr>
            <p:ph type="body" idx="3"/>
          </p:nvPr>
        </p:nvSpPr>
        <p:spPr>
          <a:xfrm>
            <a:off x="882808" y="3138045"/>
            <a:ext cx="3246402" cy="246221"/>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Clr>
                <a:schemeClr val="lt1"/>
              </a:buClr>
              <a:buSzPts val="1600"/>
              <a:buNone/>
              <a:defRPr sz="1600" b="0">
                <a:solidFill>
                  <a:schemeClr val="l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24" name="Google Shape;24;p16"/>
          <p:cNvSpPr txBox="1">
            <a:spLocks noGrp="1"/>
          </p:cNvSpPr>
          <p:nvPr>
            <p:ph type="body" idx="4"/>
          </p:nvPr>
        </p:nvSpPr>
        <p:spPr>
          <a:xfrm>
            <a:off x="882770" y="4375609"/>
            <a:ext cx="4694293" cy="492443"/>
          </a:xfrm>
          <a:prstGeom prst="rect">
            <a:avLst/>
          </a:prstGeom>
          <a:noFill/>
          <a:ln>
            <a:noFill/>
          </a:ln>
        </p:spPr>
        <p:txBody>
          <a:bodyPr spcFirstLastPara="1" wrap="square" lIns="0" tIns="0" rIns="0" bIns="0" anchor="t" anchorCtr="0">
            <a:spAutoFit/>
          </a:bodyPr>
          <a:lstStyle>
            <a:lvl1pPr marL="457200" lvl="0" indent="-228600" algn="l">
              <a:spcBef>
                <a:spcPts val="600"/>
              </a:spcBef>
              <a:spcAft>
                <a:spcPts val="0"/>
              </a:spcAft>
              <a:buClr>
                <a:schemeClr val="lt1"/>
              </a:buClr>
              <a:buSzPts val="3200"/>
              <a:buNone/>
              <a:defRPr sz="3200" b="0">
                <a:solidFill>
                  <a:schemeClr val="lt1"/>
                </a:solidFill>
              </a:defRPr>
            </a:lvl1pPr>
            <a:lvl2pPr marL="914400" lvl="1" indent="-228600" algn="l">
              <a:spcBef>
                <a:spcPts val="600"/>
              </a:spcBef>
              <a:spcAft>
                <a:spcPts val="0"/>
              </a:spcAft>
              <a:buClr>
                <a:schemeClr val="accent1"/>
              </a:buClr>
              <a:buSzPts val="1800"/>
              <a:buNone/>
              <a:defRPr/>
            </a:lvl2pPr>
            <a:lvl3pPr marL="1371600" lvl="2" indent="-228600" algn="l">
              <a:spcBef>
                <a:spcPts val="0"/>
              </a:spcBef>
              <a:spcAft>
                <a:spcPts val="0"/>
              </a:spcAft>
              <a:buClr>
                <a:schemeClr val="accent1"/>
              </a:buClr>
              <a:buSzPts val="1600"/>
              <a:buNone/>
              <a:defRPr/>
            </a:lvl3pPr>
            <a:lvl4pPr marL="1828800" lvl="3" indent="-228600" algn="l">
              <a:spcBef>
                <a:spcPts val="0"/>
              </a:spcBef>
              <a:spcAft>
                <a:spcPts val="0"/>
              </a:spcAft>
              <a:buClr>
                <a:schemeClr val="accent1"/>
              </a:buClr>
              <a:buSzPts val="1600"/>
              <a:buNone/>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25" name="Google Shape;25;p16"/>
          <p:cNvSpPr txBox="1">
            <a:spLocks noGrp="1"/>
          </p:cNvSpPr>
          <p:nvPr>
            <p:ph type="body" idx="5"/>
          </p:nvPr>
        </p:nvSpPr>
        <p:spPr>
          <a:xfrm>
            <a:off x="882808" y="5312641"/>
            <a:ext cx="5244128" cy="246221"/>
          </a:xfrm>
          <a:prstGeom prst="rect">
            <a:avLst/>
          </a:prstGeom>
          <a:noFill/>
          <a:ln>
            <a:noFill/>
          </a:ln>
        </p:spPr>
        <p:txBody>
          <a:bodyPr spcFirstLastPara="1" wrap="square" lIns="0" tIns="0" rIns="0" bIns="0" anchor="t" anchorCtr="0">
            <a:spAutoFit/>
          </a:bodyPr>
          <a:lstStyle>
            <a:lvl1pPr marL="457200" lvl="0" indent="-228600" algn="l">
              <a:spcBef>
                <a:spcPts val="600"/>
              </a:spcBef>
              <a:spcAft>
                <a:spcPts val="0"/>
              </a:spcAft>
              <a:buClr>
                <a:schemeClr val="lt1"/>
              </a:buClr>
              <a:buSzPts val="1600"/>
              <a:buNone/>
              <a:defRPr b="0">
                <a:solidFill>
                  <a:schemeClr val="l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2_Titelfolie_TUD_weiß-blau">
  <p:cSld name="2_Titelfolie_TUD_weiß-blau">
    <p:spTree>
      <p:nvGrpSpPr>
        <p:cNvPr id="1" name="Shape 136"/>
        <p:cNvGrpSpPr/>
        <p:nvPr/>
      </p:nvGrpSpPr>
      <p:grpSpPr>
        <a:xfrm>
          <a:off x="0" y="0"/>
          <a:ext cx="0" cy="0"/>
          <a:chOff x="0" y="0"/>
          <a:chExt cx="0" cy="0"/>
        </a:xfrm>
      </p:grpSpPr>
      <p:sp>
        <p:nvSpPr>
          <p:cNvPr id="137" name="Google Shape;137;p25"/>
          <p:cNvSpPr/>
          <p:nvPr/>
        </p:nvSpPr>
        <p:spPr>
          <a:xfrm>
            <a:off x="0" y="1204912"/>
            <a:ext cx="12192000" cy="5653089"/>
          </a:xfrm>
          <a:prstGeom prst="rect">
            <a:avLst/>
          </a:prstGeom>
          <a:gradFill>
            <a:gsLst>
              <a:gs pos="0">
                <a:schemeClr val="accent5"/>
              </a:gs>
              <a:gs pos="14000">
                <a:schemeClr val="accent5"/>
              </a:gs>
              <a:gs pos="100000">
                <a:schemeClr val="accent4"/>
              </a:gs>
            </a:gsLst>
            <a:lin ang="15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8" name="Google Shape;138;p25"/>
          <p:cNvSpPr txBox="1">
            <a:spLocks noGrp="1"/>
          </p:cNvSpPr>
          <p:nvPr>
            <p:ph type="body" idx="1"/>
          </p:nvPr>
        </p:nvSpPr>
        <p:spPr>
          <a:xfrm>
            <a:off x="882808" y="2852116"/>
            <a:ext cx="2322802" cy="246221"/>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0"/>
              </a:spcBef>
              <a:spcAft>
                <a:spcPts val="0"/>
              </a:spcAft>
              <a:buClr>
                <a:schemeClr val="accent1"/>
              </a:buClr>
              <a:buSzPts val="1600"/>
              <a:buNone/>
              <a:defRPr sz="1600" b="1">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139" name="Google Shape;139;p25"/>
          <p:cNvSpPr txBox="1">
            <a:spLocks noGrp="1"/>
          </p:cNvSpPr>
          <p:nvPr>
            <p:ph type="title"/>
          </p:nvPr>
        </p:nvSpPr>
        <p:spPr>
          <a:xfrm>
            <a:off x="882771" y="3835706"/>
            <a:ext cx="3941317" cy="492443"/>
          </a:xfrm>
          <a:prstGeom prst="rect">
            <a:avLst/>
          </a:prstGeom>
          <a:solidFill>
            <a:schemeClr val="lt1">
              <a:alpha val="89803"/>
            </a:schemeClr>
          </a:solidFill>
          <a:ln>
            <a:noFill/>
          </a:ln>
        </p:spPr>
        <p:txBody>
          <a:bodyPr spcFirstLastPara="1" wrap="square" lIns="72000" tIns="0" rIns="36000" bIns="0" anchor="t" anchorCtr="0">
            <a:spAutoFit/>
          </a:bodyPr>
          <a:lstStyle>
            <a:lvl1pPr lvl="0" algn="l">
              <a:spcBef>
                <a:spcPts val="0"/>
              </a:spcBef>
              <a:spcAft>
                <a:spcPts val="0"/>
              </a:spcAft>
              <a:buClr>
                <a:schemeClr val="accent1"/>
              </a:buClr>
              <a:buSzPts val="3200"/>
              <a:buFont typeface="Open Sans"/>
              <a:buNone/>
              <a:defRPr sz="3200" b="1">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0" name="Google Shape;140;p25"/>
          <p:cNvSpPr txBox="1">
            <a:spLocks noGrp="1"/>
          </p:cNvSpPr>
          <p:nvPr>
            <p:ph type="subTitle" idx="2"/>
          </p:nvPr>
        </p:nvSpPr>
        <p:spPr>
          <a:xfrm>
            <a:off x="882772" y="5028236"/>
            <a:ext cx="6090752" cy="246221"/>
          </a:xfrm>
          <a:prstGeom prst="rect">
            <a:avLst/>
          </a:prstGeom>
          <a:solidFill>
            <a:schemeClr val="lt1">
              <a:alpha val="89803"/>
            </a:schemeClr>
          </a:solidFill>
          <a:ln>
            <a:noFill/>
          </a:ln>
        </p:spPr>
        <p:txBody>
          <a:bodyPr spcFirstLastPara="1" wrap="square" lIns="72000" tIns="0" rIns="36000" bIns="0" anchor="t" anchorCtr="0">
            <a:spAutoFit/>
          </a:bodyPr>
          <a:lstStyle>
            <a:lvl1pPr lvl="0" algn="l">
              <a:spcBef>
                <a:spcPts val="600"/>
              </a:spcBef>
              <a:spcAft>
                <a:spcPts val="0"/>
              </a:spcAft>
              <a:buClr>
                <a:schemeClr val="accent1"/>
              </a:buClr>
              <a:buSzPts val="1600"/>
              <a:buNone/>
              <a:defRPr b="0">
                <a:solidFill>
                  <a:schemeClr val="accent1"/>
                </a:solidFill>
              </a:defRPr>
            </a:lvl1pPr>
            <a:lvl2pPr lvl="1" algn="ctr">
              <a:spcBef>
                <a:spcPts val="600"/>
              </a:spcBef>
              <a:spcAft>
                <a:spcPts val="0"/>
              </a:spcAft>
              <a:buClr>
                <a:srgbClr val="888888"/>
              </a:buClr>
              <a:buSzPts val="1600"/>
              <a:buNone/>
              <a:defRPr>
                <a:solidFill>
                  <a:srgbClr val="888888"/>
                </a:solidFill>
              </a:defRPr>
            </a:lvl2pPr>
            <a:lvl3pPr lvl="2" algn="ctr">
              <a:spcBef>
                <a:spcPts val="0"/>
              </a:spcBef>
              <a:spcAft>
                <a:spcPts val="0"/>
              </a:spcAft>
              <a:buClr>
                <a:srgbClr val="888888"/>
              </a:buClr>
              <a:buSzPts val="1600"/>
              <a:buNone/>
              <a:defRPr>
                <a:solidFill>
                  <a:srgbClr val="888888"/>
                </a:solidFill>
              </a:defRPr>
            </a:lvl3pPr>
            <a:lvl4pPr lvl="3" algn="ctr">
              <a:spcBef>
                <a:spcPts val="0"/>
              </a:spcBef>
              <a:spcAft>
                <a:spcPts val="0"/>
              </a:spcAft>
              <a:buClr>
                <a:srgbClr val="888888"/>
              </a:buClr>
              <a:buSzPts val="1600"/>
              <a:buNone/>
              <a:defRPr>
                <a:solidFill>
                  <a:srgbClr val="888888"/>
                </a:solidFill>
              </a:defRPr>
            </a:lvl4pPr>
            <a:lvl5pPr lvl="4" algn="ctr">
              <a:spcBef>
                <a:spcPts val="600"/>
              </a:spcBef>
              <a:spcAft>
                <a:spcPts val="0"/>
              </a:spcAft>
              <a:buClr>
                <a:srgbClr val="888888"/>
              </a:buClr>
              <a:buSzPts val="1400"/>
              <a:buNone/>
              <a:defRPr>
                <a:solidFill>
                  <a:srgbClr val="888888"/>
                </a:solidFill>
              </a:defRPr>
            </a:lvl5pPr>
            <a:lvl6pPr lvl="5" algn="ctr">
              <a:lnSpc>
                <a:spcPct val="100000"/>
              </a:lnSpc>
              <a:spcBef>
                <a:spcPts val="600"/>
              </a:spcBef>
              <a:spcAft>
                <a:spcPts val="0"/>
              </a:spcAft>
              <a:buClr>
                <a:srgbClr val="888888"/>
              </a:buClr>
              <a:buSzPts val="1400"/>
              <a:buNone/>
              <a:defRPr>
                <a:solidFill>
                  <a:srgbClr val="888888"/>
                </a:solidFill>
              </a:defRPr>
            </a:lvl6pPr>
            <a:lvl7pPr lvl="6" algn="ctr">
              <a:lnSpc>
                <a:spcPct val="100000"/>
              </a:lnSpc>
              <a:spcBef>
                <a:spcPts val="0"/>
              </a:spcBef>
              <a:spcAft>
                <a:spcPts val="0"/>
              </a:spcAft>
              <a:buClr>
                <a:srgbClr val="888888"/>
              </a:buClr>
              <a:buSzPts val="1400"/>
              <a:buNone/>
              <a:defRPr>
                <a:solidFill>
                  <a:srgbClr val="888888"/>
                </a:solidFill>
              </a:defRPr>
            </a:lvl7pPr>
            <a:lvl8pPr lvl="7" algn="ctr">
              <a:lnSpc>
                <a:spcPct val="100000"/>
              </a:lnSpc>
              <a:spcBef>
                <a:spcPts val="0"/>
              </a:spcBef>
              <a:spcAft>
                <a:spcPts val="0"/>
              </a:spcAft>
              <a:buClr>
                <a:srgbClr val="888888"/>
              </a:buClr>
              <a:buSzPts val="1400"/>
              <a:buNone/>
              <a:defRPr>
                <a:solidFill>
                  <a:srgbClr val="888888"/>
                </a:solidFill>
              </a:defRPr>
            </a:lvl8pPr>
            <a:lvl9pPr lvl="8" algn="ctr">
              <a:lnSpc>
                <a:spcPct val="100000"/>
              </a:lnSpc>
              <a:spcBef>
                <a:spcPts val="0"/>
              </a:spcBef>
              <a:spcAft>
                <a:spcPts val="0"/>
              </a:spcAft>
              <a:buClr>
                <a:srgbClr val="888888"/>
              </a:buClr>
              <a:buSzPts val="1400"/>
              <a:buNone/>
              <a:defRPr>
                <a:solidFill>
                  <a:srgbClr val="888888"/>
                </a:solidFill>
              </a:defRPr>
            </a:lvl9pPr>
          </a:lstStyle>
          <a:p>
            <a:endParaRPr/>
          </a:p>
        </p:txBody>
      </p:sp>
      <p:sp>
        <p:nvSpPr>
          <p:cNvPr id="141" name="Google Shape;141;p25"/>
          <p:cNvSpPr txBox="1">
            <a:spLocks noGrp="1"/>
          </p:cNvSpPr>
          <p:nvPr>
            <p:ph type="body" idx="3"/>
          </p:nvPr>
        </p:nvSpPr>
        <p:spPr>
          <a:xfrm>
            <a:off x="882808" y="3138045"/>
            <a:ext cx="3355456" cy="246221"/>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0"/>
              </a:spcBef>
              <a:spcAft>
                <a:spcPts val="0"/>
              </a:spcAft>
              <a:buClr>
                <a:schemeClr val="accent1"/>
              </a:buClr>
              <a:buSzPts val="1600"/>
              <a:buNone/>
              <a:defRPr sz="1600" b="0">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142" name="Google Shape;142;p25"/>
          <p:cNvSpPr txBox="1">
            <a:spLocks noGrp="1"/>
          </p:cNvSpPr>
          <p:nvPr>
            <p:ph type="body" idx="4"/>
          </p:nvPr>
        </p:nvSpPr>
        <p:spPr>
          <a:xfrm>
            <a:off x="882770" y="4375609"/>
            <a:ext cx="4803348" cy="492443"/>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600"/>
              </a:spcBef>
              <a:spcAft>
                <a:spcPts val="0"/>
              </a:spcAft>
              <a:buClr>
                <a:schemeClr val="accent1"/>
              </a:buClr>
              <a:buSzPts val="3200"/>
              <a:buNone/>
              <a:defRPr sz="3200" b="0">
                <a:solidFill>
                  <a:schemeClr val="accent1"/>
                </a:solidFill>
              </a:defRPr>
            </a:lvl1pPr>
            <a:lvl2pPr marL="914400" lvl="1" indent="-228600" algn="l">
              <a:spcBef>
                <a:spcPts val="600"/>
              </a:spcBef>
              <a:spcAft>
                <a:spcPts val="0"/>
              </a:spcAft>
              <a:buClr>
                <a:schemeClr val="accent1"/>
              </a:buClr>
              <a:buSzPts val="1800"/>
              <a:buNone/>
              <a:defRPr/>
            </a:lvl2pPr>
            <a:lvl3pPr marL="1371600" lvl="2" indent="-228600" algn="l">
              <a:spcBef>
                <a:spcPts val="0"/>
              </a:spcBef>
              <a:spcAft>
                <a:spcPts val="0"/>
              </a:spcAft>
              <a:buClr>
                <a:schemeClr val="accent1"/>
              </a:buClr>
              <a:buSzPts val="1600"/>
              <a:buNone/>
              <a:defRPr/>
            </a:lvl3pPr>
            <a:lvl4pPr marL="1828800" lvl="3" indent="-228600" algn="l">
              <a:spcBef>
                <a:spcPts val="0"/>
              </a:spcBef>
              <a:spcAft>
                <a:spcPts val="0"/>
              </a:spcAft>
              <a:buClr>
                <a:schemeClr val="accent1"/>
              </a:buClr>
              <a:buSzPts val="1600"/>
              <a:buNone/>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143" name="Google Shape;143;p25"/>
          <p:cNvSpPr txBox="1">
            <a:spLocks noGrp="1"/>
          </p:cNvSpPr>
          <p:nvPr>
            <p:ph type="body" idx="5"/>
          </p:nvPr>
        </p:nvSpPr>
        <p:spPr>
          <a:xfrm>
            <a:off x="882808" y="5312641"/>
            <a:ext cx="5353183" cy="246221"/>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600"/>
              </a:spcBef>
              <a:spcAft>
                <a:spcPts val="0"/>
              </a:spcAft>
              <a:buClr>
                <a:schemeClr val="accent1"/>
              </a:buClr>
              <a:buSzPts val="1600"/>
              <a:buNone/>
              <a:defRPr b="0">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pic>
        <p:nvPicPr>
          <p:cNvPr id="144" name="Google Shape;144;p25"/>
          <p:cNvPicPr preferRelativeResize="0"/>
          <p:nvPr/>
        </p:nvPicPr>
        <p:blipFill rotWithShape="1">
          <a:blip r:embed="rId2">
            <a:alphaModFix/>
          </a:blip>
          <a:srcRect/>
          <a:stretch/>
        </p:blipFill>
        <p:spPr>
          <a:xfrm>
            <a:off x="10406348" y="330108"/>
            <a:ext cx="1468046" cy="544572"/>
          </a:xfrm>
          <a:prstGeom prst="rect">
            <a:avLst/>
          </a:prstGeom>
          <a:noFill/>
          <a:ln>
            <a:noFill/>
          </a:ln>
        </p:spPr>
      </p:pic>
      <p:pic>
        <p:nvPicPr>
          <p:cNvPr id="145" name="Google Shape;145;p25"/>
          <p:cNvPicPr preferRelativeResize="0"/>
          <p:nvPr/>
        </p:nvPicPr>
        <p:blipFill rotWithShape="1">
          <a:blip r:embed="rId3">
            <a:alphaModFix/>
          </a:blip>
          <a:srcRect/>
          <a:stretch/>
        </p:blipFill>
        <p:spPr>
          <a:xfrm>
            <a:off x="290304" y="349983"/>
            <a:ext cx="1764000" cy="511579"/>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3_Titelfolie_TUD_weiß-blau">
  <p:cSld name="3_Titelfolie_TUD_weiß-blau">
    <p:spTree>
      <p:nvGrpSpPr>
        <p:cNvPr id="1" name="Shape 146"/>
        <p:cNvGrpSpPr/>
        <p:nvPr/>
      </p:nvGrpSpPr>
      <p:grpSpPr>
        <a:xfrm>
          <a:off x="0" y="0"/>
          <a:ext cx="0" cy="0"/>
          <a:chOff x="0" y="0"/>
          <a:chExt cx="0" cy="0"/>
        </a:xfrm>
      </p:grpSpPr>
      <p:sp>
        <p:nvSpPr>
          <p:cNvPr id="147" name="Google Shape;147;p26"/>
          <p:cNvSpPr/>
          <p:nvPr/>
        </p:nvSpPr>
        <p:spPr>
          <a:xfrm>
            <a:off x="0" y="1204912"/>
            <a:ext cx="12192000" cy="5653089"/>
          </a:xfrm>
          <a:prstGeom prst="rect">
            <a:avLst/>
          </a:prstGeom>
          <a:gradFill>
            <a:gsLst>
              <a:gs pos="0">
                <a:srgbClr val="951B81"/>
              </a:gs>
              <a:gs pos="14000">
                <a:srgbClr val="951B81"/>
              </a:gs>
              <a:gs pos="100000">
                <a:srgbClr val="59358C"/>
              </a:gs>
            </a:gsLst>
            <a:lin ang="15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8" name="Google Shape;148;p26"/>
          <p:cNvSpPr txBox="1">
            <a:spLocks noGrp="1"/>
          </p:cNvSpPr>
          <p:nvPr>
            <p:ph type="body" idx="1"/>
          </p:nvPr>
        </p:nvSpPr>
        <p:spPr>
          <a:xfrm>
            <a:off x="882808" y="2852116"/>
            <a:ext cx="2322802" cy="246221"/>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0"/>
              </a:spcBef>
              <a:spcAft>
                <a:spcPts val="0"/>
              </a:spcAft>
              <a:buClr>
                <a:schemeClr val="accent1"/>
              </a:buClr>
              <a:buSzPts val="1600"/>
              <a:buNone/>
              <a:defRPr sz="1600" b="1">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149" name="Google Shape;149;p26"/>
          <p:cNvSpPr txBox="1">
            <a:spLocks noGrp="1"/>
          </p:cNvSpPr>
          <p:nvPr>
            <p:ph type="title"/>
          </p:nvPr>
        </p:nvSpPr>
        <p:spPr>
          <a:xfrm>
            <a:off x="882771" y="3835706"/>
            <a:ext cx="3941317" cy="492443"/>
          </a:xfrm>
          <a:prstGeom prst="rect">
            <a:avLst/>
          </a:prstGeom>
          <a:solidFill>
            <a:schemeClr val="lt1">
              <a:alpha val="89803"/>
            </a:schemeClr>
          </a:solidFill>
          <a:ln>
            <a:noFill/>
          </a:ln>
        </p:spPr>
        <p:txBody>
          <a:bodyPr spcFirstLastPara="1" wrap="square" lIns="72000" tIns="0" rIns="36000" bIns="0" anchor="t" anchorCtr="0">
            <a:spAutoFit/>
          </a:bodyPr>
          <a:lstStyle>
            <a:lvl1pPr lvl="0" algn="l">
              <a:spcBef>
                <a:spcPts val="0"/>
              </a:spcBef>
              <a:spcAft>
                <a:spcPts val="0"/>
              </a:spcAft>
              <a:buClr>
                <a:schemeClr val="accent1"/>
              </a:buClr>
              <a:buSzPts val="3200"/>
              <a:buFont typeface="Open Sans"/>
              <a:buNone/>
              <a:defRPr sz="3200" b="1">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0" name="Google Shape;150;p26"/>
          <p:cNvSpPr txBox="1">
            <a:spLocks noGrp="1"/>
          </p:cNvSpPr>
          <p:nvPr>
            <p:ph type="subTitle" idx="2"/>
          </p:nvPr>
        </p:nvSpPr>
        <p:spPr>
          <a:xfrm>
            <a:off x="882772" y="5028236"/>
            <a:ext cx="6090752" cy="246221"/>
          </a:xfrm>
          <a:prstGeom prst="rect">
            <a:avLst/>
          </a:prstGeom>
          <a:solidFill>
            <a:schemeClr val="lt1">
              <a:alpha val="89803"/>
            </a:schemeClr>
          </a:solidFill>
          <a:ln>
            <a:noFill/>
          </a:ln>
        </p:spPr>
        <p:txBody>
          <a:bodyPr spcFirstLastPara="1" wrap="square" lIns="72000" tIns="0" rIns="36000" bIns="0" anchor="t" anchorCtr="0">
            <a:spAutoFit/>
          </a:bodyPr>
          <a:lstStyle>
            <a:lvl1pPr lvl="0" algn="l">
              <a:spcBef>
                <a:spcPts val="600"/>
              </a:spcBef>
              <a:spcAft>
                <a:spcPts val="0"/>
              </a:spcAft>
              <a:buClr>
                <a:schemeClr val="accent1"/>
              </a:buClr>
              <a:buSzPts val="1600"/>
              <a:buNone/>
              <a:defRPr b="0">
                <a:solidFill>
                  <a:schemeClr val="accent1"/>
                </a:solidFill>
              </a:defRPr>
            </a:lvl1pPr>
            <a:lvl2pPr lvl="1" algn="ctr">
              <a:spcBef>
                <a:spcPts val="600"/>
              </a:spcBef>
              <a:spcAft>
                <a:spcPts val="0"/>
              </a:spcAft>
              <a:buClr>
                <a:srgbClr val="888888"/>
              </a:buClr>
              <a:buSzPts val="1600"/>
              <a:buNone/>
              <a:defRPr>
                <a:solidFill>
                  <a:srgbClr val="888888"/>
                </a:solidFill>
              </a:defRPr>
            </a:lvl2pPr>
            <a:lvl3pPr lvl="2" algn="ctr">
              <a:spcBef>
                <a:spcPts val="0"/>
              </a:spcBef>
              <a:spcAft>
                <a:spcPts val="0"/>
              </a:spcAft>
              <a:buClr>
                <a:srgbClr val="888888"/>
              </a:buClr>
              <a:buSzPts val="1600"/>
              <a:buNone/>
              <a:defRPr>
                <a:solidFill>
                  <a:srgbClr val="888888"/>
                </a:solidFill>
              </a:defRPr>
            </a:lvl3pPr>
            <a:lvl4pPr lvl="3" algn="ctr">
              <a:spcBef>
                <a:spcPts val="0"/>
              </a:spcBef>
              <a:spcAft>
                <a:spcPts val="0"/>
              </a:spcAft>
              <a:buClr>
                <a:srgbClr val="888888"/>
              </a:buClr>
              <a:buSzPts val="1600"/>
              <a:buNone/>
              <a:defRPr>
                <a:solidFill>
                  <a:srgbClr val="888888"/>
                </a:solidFill>
              </a:defRPr>
            </a:lvl4pPr>
            <a:lvl5pPr lvl="4" algn="ctr">
              <a:spcBef>
                <a:spcPts val="600"/>
              </a:spcBef>
              <a:spcAft>
                <a:spcPts val="0"/>
              </a:spcAft>
              <a:buClr>
                <a:srgbClr val="888888"/>
              </a:buClr>
              <a:buSzPts val="1400"/>
              <a:buNone/>
              <a:defRPr>
                <a:solidFill>
                  <a:srgbClr val="888888"/>
                </a:solidFill>
              </a:defRPr>
            </a:lvl5pPr>
            <a:lvl6pPr lvl="5" algn="ctr">
              <a:lnSpc>
                <a:spcPct val="100000"/>
              </a:lnSpc>
              <a:spcBef>
                <a:spcPts val="600"/>
              </a:spcBef>
              <a:spcAft>
                <a:spcPts val="0"/>
              </a:spcAft>
              <a:buClr>
                <a:srgbClr val="888888"/>
              </a:buClr>
              <a:buSzPts val="1400"/>
              <a:buNone/>
              <a:defRPr>
                <a:solidFill>
                  <a:srgbClr val="888888"/>
                </a:solidFill>
              </a:defRPr>
            </a:lvl6pPr>
            <a:lvl7pPr lvl="6" algn="ctr">
              <a:lnSpc>
                <a:spcPct val="100000"/>
              </a:lnSpc>
              <a:spcBef>
                <a:spcPts val="0"/>
              </a:spcBef>
              <a:spcAft>
                <a:spcPts val="0"/>
              </a:spcAft>
              <a:buClr>
                <a:srgbClr val="888888"/>
              </a:buClr>
              <a:buSzPts val="1400"/>
              <a:buNone/>
              <a:defRPr>
                <a:solidFill>
                  <a:srgbClr val="888888"/>
                </a:solidFill>
              </a:defRPr>
            </a:lvl7pPr>
            <a:lvl8pPr lvl="7" algn="ctr">
              <a:lnSpc>
                <a:spcPct val="100000"/>
              </a:lnSpc>
              <a:spcBef>
                <a:spcPts val="0"/>
              </a:spcBef>
              <a:spcAft>
                <a:spcPts val="0"/>
              </a:spcAft>
              <a:buClr>
                <a:srgbClr val="888888"/>
              </a:buClr>
              <a:buSzPts val="1400"/>
              <a:buNone/>
              <a:defRPr>
                <a:solidFill>
                  <a:srgbClr val="888888"/>
                </a:solidFill>
              </a:defRPr>
            </a:lvl8pPr>
            <a:lvl9pPr lvl="8" algn="ctr">
              <a:lnSpc>
                <a:spcPct val="100000"/>
              </a:lnSpc>
              <a:spcBef>
                <a:spcPts val="0"/>
              </a:spcBef>
              <a:spcAft>
                <a:spcPts val="0"/>
              </a:spcAft>
              <a:buClr>
                <a:srgbClr val="888888"/>
              </a:buClr>
              <a:buSzPts val="1400"/>
              <a:buNone/>
              <a:defRPr>
                <a:solidFill>
                  <a:srgbClr val="888888"/>
                </a:solidFill>
              </a:defRPr>
            </a:lvl9pPr>
          </a:lstStyle>
          <a:p>
            <a:endParaRPr/>
          </a:p>
        </p:txBody>
      </p:sp>
      <p:sp>
        <p:nvSpPr>
          <p:cNvPr id="151" name="Google Shape;151;p26"/>
          <p:cNvSpPr txBox="1">
            <a:spLocks noGrp="1"/>
          </p:cNvSpPr>
          <p:nvPr>
            <p:ph type="body" idx="3"/>
          </p:nvPr>
        </p:nvSpPr>
        <p:spPr>
          <a:xfrm>
            <a:off x="882808" y="3138045"/>
            <a:ext cx="3355456" cy="246221"/>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0"/>
              </a:spcBef>
              <a:spcAft>
                <a:spcPts val="0"/>
              </a:spcAft>
              <a:buClr>
                <a:schemeClr val="accent1"/>
              </a:buClr>
              <a:buSzPts val="1600"/>
              <a:buNone/>
              <a:defRPr sz="1600" b="0">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152" name="Google Shape;152;p26"/>
          <p:cNvSpPr txBox="1">
            <a:spLocks noGrp="1"/>
          </p:cNvSpPr>
          <p:nvPr>
            <p:ph type="body" idx="4"/>
          </p:nvPr>
        </p:nvSpPr>
        <p:spPr>
          <a:xfrm>
            <a:off x="882770" y="4375609"/>
            <a:ext cx="4803348" cy="492443"/>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600"/>
              </a:spcBef>
              <a:spcAft>
                <a:spcPts val="0"/>
              </a:spcAft>
              <a:buClr>
                <a:schemeClr val="accent1"/>
              </a:buClr>
              <a:buSzPts val="3200"/>
              <a:buNone/>
              <a:defRPr sz="3200" b="0">
                <a:solidFill>
                  <a:schemeClr val="accent1"/>
                </a:solidFill>
              </a:defRPr>
            </a:lvl1pPr>
            <a:lvl2pPr marL="914400" lvl="1" indent="-228600" algn="l">
              <a:spcBef>
                <a:spcPts val="600"/>
              </a:spcBef>
              <a:spcAft>
                <a:spcPts val="0"/>
              </a:spcAft>
              <a:buClr>
                <a:schemeClr val="accent1"/>
              </a:buClr>
              <a:buSzPts val="1800"/>
              <a:buNone/>
              <a:defRPr/>
            </a:lvl2pPr>
            <a:lvl3pPr marL="1371600" lvl="2" indent="-228600" algn="l">
              <a:spcBef>
                <a:spcPts val="0"/>
              </a:spcBef>
              <a:spcAft>
                <a:spcPts val="0"/>
              </a:spcAft>
              <a:buClr>
                <a:schemeClr val="accent1"/>
              </a:buClr>
              <a:buSzPts val="1600"/>
              <a:buNone/>
              <a:defRPr/>
            </a:lvl3pPr>
            <a:lvl4pPr marL="1828800" lvl="3" indent="-228600" algn="l">
              <a:spcBef>
                <a:spcPts val="0"/>
              </a:spcBef>
              <a:spcAft>
                <a:spcPts val="0"/>
              </a:spcAft>
              <a:buClr>
                <a:schemeClr val="accent1"/>
              </a:buClr>
              <a:buSzPts val="1600"/>
              <a:buNone/>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153" name="Google Shape;153;p26"/>
          <p:cNvSpPr txBox="1">
            <a:spLocks noGrp="1"/>
          </p:cNvSpPr>
          <p:nvPr>
            <p:ph type="body" idx="5"/>
          </p:nvPr>
        </p:nvSpPr>
        <p:spPr>
          <a:xfrm>
            <a:off x="882808" y="5312641"/>
            <a:ext cx="5353183" cy="246221"/>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600"/>
              </a:spcBef>
              <a:spcAft>
                <a:spcPts val="0"/>
              </a:spcAft>
              <a:buClr>
                <a:schemeClr val="accent1"/>
              </a:buClr>
              <a:buSzPts val="1600"/>
              <a:buNone/>
              <a:defRPr b="0">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pic>
        <p:nvPicPr>
          <p:cNvPr id="154" name="Google Shape;154;p26"/>
          <p:cNvPicPr preferRelativeResize="0"/>
          <p:nvPr/>
        </p:nvPicPr>
        <p:blipFill rotWithShape="1">
          <a:blip r:embed="rId2">
            <a:alphaModFix/>
          </a:blip>
          <a:srcRect/>
          <a:stretch/>
        </p:blipFill>
        <p:spPr>
          <a:xfrm>
            <a:off x="10406348" y="330108"/>
            <a:ext cx="1468046" cy="544572"/>
          </a:xfrm>
          <a:prstGeom prst="rect">
            <a:avLst/>
          </a:prstGeom>
          <a:noFill/>
          <a:ln>
            <a:noFill/>
          </a:ln>
        </p:spPr>
      </p:pic>
      <p:pic>
        <p:nvPicPr>
          <p:cNvPr id="155" name="Google Shape;155;p26"/>
          <p:cNvPicPr preferRelativeResize="0"/>
          <p:nvPr/>
        </p:nvPicPr>
        <p:blipFill rotWithShape="1">
          <a:blip r:embed="rId3">
            <a:alphaModFix/>
          </a:blip>
          <a:srcRect/>
          <a:stretch/>
        </p:blipFill>
        <p:spPr>
          <a:xfrm>
            <a:off x="290304" y="349983"/>
            <a:ext cx="1764000" cy="511579"/>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4_Titelfolie_TUD_weiß-blau">
  <p:cSld name="4_Titelfolie_TUD_weiß-blau">
    <p:spTree>
      <p:nvGrpSpPr>
        <p:cNvPr id="1" name="Shape 156"/>
        <p:cNvGrpSpPr/>
        <p:nvPr/>
      </p:nvGrpSpPr>
      <p:grpSpPr>
        <a:xfrm>
          <a:off x="0" y="0"/>
          <a:ext cx="0" cy="0"/>
          <a:chOff x="0" y="0"/>
          <a:chExt cx="0" cy="0"/>
        </a:xfrm>
      </p:grpSpPr>
      <p:sp>
        <p:nvSpPr>
          <p:cNvPr id="157" name="Google Shape;157;p27"/>
          <p:cNvSpPr/>
          <p:nvPr/>
        </p:nvSpPr>
        <p:spPr>
          <a:xfrm>
            <a:off x="0" y="1204912"/>
            <a:ext cx="12192000" cy="5653089"/>
          </a:xfrm>
          <a:prstGeom prst="rect">
            <a:avLst/>
          </a:prstGeom>
          <a:gradFill>
            <a:gsLst>
              <a:gs pos="0">
                <a:srgbClr val="DE2526"/>
              </a:gs>
              <a:gs pos="14000">
                <a:srgbClr val="DE2526"/>
              </a:gs>
              <a:gs pos="100000">
                <a:srgbClr val="CD1719"/>
              </a:gs>
            </a:gsLst>
            <a:lin ang="15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58" name="Google Shape;158;p27"/>
          <p:cNvSpPr txBox="1">
            <a:spLocks noGrp="1"/>
          </p:cNvSpPr>
          <p:nvPr>
            <p:ph type="body" idx="1"/>
          </p:nvPr>
        </p:nvSpPr>
        <p:spPr>
          <a:xfrm>
            <a:off x="882808" y="2852116"/>
            <a:ext cx="2322802" cy="246221"/>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0"/>
              </a:spcBef>
              <a:spcAft>
                <a:spcPts val="0"/>
              </a:spcAft>
              <a:buClr>
                <a:schemeClr val="accent1"/>
              </a:buClr>
              <a:buSzPts val="1600"/>
              <a:buNone/>
              <a:defRPr sz="1600" b="1">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159" name="Google Shape;159;p27"/>
          <p:cNvSpPr txBox="1">
            <a:spLocks noGrp="1"/>
          </p:cNvSpPr>
          <p:nvPr>
            <p:ph type="title"/>
          </p:nvPr>
        </p:nvSpPr>
        <p:spPr>
          <a:xfrm>
            <a:off x="882771" y="3835706"/>
            <a:ext cx="3941317" cy="492443"/>
          </a:xfrm>
          <a:prstGeom prst="rect">
            <a:avLst/>
          </a:prstGeom>
          <a:solidFill>
            <a:schemeClr val="lt1">
              <a:alpha val="89803"/>
            </a:schemeClr>
          </a:solidFill>
          <a:ln>
            <a:noFill/>
          </a:ln>
        </p:spPr>
        <p:txBody>
          <a:bodyPr spcFirstLastPara="1" wrap="square" lIns="72000" tIns="0" rIns="36000" bIns="0" anchor="t" anchorCtr="0">
            <a:spAutoFit/>
          </a:bodyPr>
          <a:lstStyle>
            <a:lvl1pPr lvl="0" algn="l">
              <a:spcBef>
                <a:spcPts val="0"/>
              </a:spcBef>
              <a:spcAft>
                <a:spcPts val="0"/>
              </a:spcAft>
              <a:buClr>
                <a:schemeClr val="accent1"/>
              </a:buClr>
              <a:buSzPts val="3200"/>
              <a:buFont typeface="Open Sans"/>
              <a:buNone/>
              <a:defRPr sz="3200" b="1">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0" name="Google Shape;160;p27"/>
          <p:cNvSpPr txBox="1">
            <a:spLocks noGrp="1"/>
          </p:cNvSpPr>
          <p:nvPr>
            <p:ph type="subTitle" idx="2"/>
          </p:nvPr>
        </p:nvSpPr>
        <p:spPr>
          <a:xfrm>
            <a:off x="882772" y="5028236"/>
            <a:ext cx="6090752" cy="246221"/>
          </a:xfrm>
          <a:prstGeom prst="rect">
            <a:avLst/>
          </a:prstGeom>
          <a:solidFill>
            <a:schemeClr val="lt1">
              <a:alpha val="89803"/>
            </a:schemeClr>
          </a:solidFill>
          <a:ln>
            <a:noFill/>
          </a:ln>
        </p:spPr>
        <p:txBody>
          <a:bodyPr spcFirstLastPara="1" wrap="square" lIns="72000" tIns="0" rIns="36000" bIns="0" anchor="t" anchorCtr="0">
            <a:spAutoFit/>
          </a:bodyPr>
          <a:lstStyle>
            <a:lvl1pPr lvl="0" algn="l">
              <a:spcBef>
                <a:spcPts val="600"/>
              </a:spcBef>
              <a:spcAft>
                <a:spcPts val="0"/>
              </a:spcAft>
              <a:buClr>
                <a:schemeClr val="accent1"/>
              </a:buClr>
              <a:buSzPts val="1600"/>
              <a:buNone/>
              <a:defRPr b="0">
                <a:solidFill>
                  <a:schemeClr val="accent1"/>
                </a:solidFill>
              </a:defRPr>
            </a:lvl1pPr>
            <a:lvl2pPr lvl="1" algn="ctr">
              <a:spcBef>
                <a:spcPts val="600"/>
              </a:spcBef>
              <a:spcAft>
                <a:spcPts val="0"/>
              </a:spcAft>
              <a:buClr>
                <a:srgbClr val="888888"/>
              </a:buClr>
              <a:buSzPts val="1600"/>
              <a:buNone/>
              <a:defRPr>
                <a:solidFill>
                  <a:srgbClr val="888888"/>
                </a:solidFill>
              </a:defRPr>
            </a:lvl2pPr>
            <a:lvl3pPr lvl="2" algn="ctr">
              <a:spcBef>
                <a:spcPts val="0"/>
              </a:spcBef>
              <a:spcAft>
                <a:spcPts val="0"/>
              </a:spcAft>
              <a:buClr>
                <a:srgbClr val="888888"/>
              </a:buClr>
              <a:buSzPts val="1600"/>
              <a:buNone/>
              <a:defRPr>
                <a:solidFill>
                  <a:srgbClr val="888888"/>
                </a:solidFill>
              </a:defRPr>
            </a:lvl3pPr>
            <a:lvl4pPr lvl="3" algn="ctr">
              <a:spcBef>
                <a:spcPts val="0"/>
              </a:spcBef>
              <a:spcAft>
                <a:spcPts val="0"/>
              </a:spcAft>
              <a:buClr>
                <a:srgbClr val="888888"/>
              </a:buClr>
              <a:buSzPts val="1600"/>
              <a:buNone/>
              <a:defRPr>
                <a:solidFill>
                  <a:srgbClr val="888888"/>
                </a:solidFill>
              </a:defRPr>
            </a:lvl4pPr>
            <a:lvl5pPr lvl="4" algn="ctr">
              <a:spcBef>
                <a:spcPts val="600"/>
              </a:spcBef>
              <a:spcAft>
                <a:spcPts val="0"/>
              </a:spcAft>
              <a:buClr>
                <a:srgbClr val="888888"/>
              </a:buClr>
              <a:buSzPts val="1400"/>
              <a:buNone/>
              <a:defRPr>
                <a:solidFill>
                  <a:srgbClr val="888888"/>
                </a:solidFill>
              </a:defRPr>
            </a:lvl5pPr>
            <a:lvl6pPr lvl="5" algn="ctr">
              <a:lnSpc>
                <a:spcPct val="100000"/>
              </a:lnSpc>
              <a:spcBef>
                <a:spcPts val="600"/>
              </a:spcBef>
              <a:spcAft>
                <a:spcPts val="0"/>
              </a:spcAft>
              <a:buClr>
                <a:srgbClr val="888888"/>
              </a:buClr>
              <a:buSzPts val="1400"/>
              <a:buNone/>
              <a:defRPr>
                <a:solidFill>
                  <a:srgbClr val="888888"/>
                </a:solidFill>
              </a:defRPr>
            </a:lvl6pPr>
            <a:lvl7pPr lvl="6" algn="ctr">
              <a:lnSpc>
                <a:spcPct val="100000"/>
              </a:lnSpc>
              <a:spcBef>
                <a:spcPts val="0"/>
              </a:spcBef>
              <a:spcAft>
                <a:spcPts val="0"/>
              </a:spcAft>
              <a:buClr>
                <a:srgbClr val="888888"/>
              </a:buClr>
              <a:buSzPts val="1400"/>
              <a:buNone/>
              <a:defRPr>
                <a:solidFill>
                  <a:srgbClr val="888888"/>
                </a:solidFill>
              </a:defRPr>
            </a:lvl7pPr>
            <a:lvl8pPr lvl="7" algn="ctr">
              <a:lnSpc>
                <a:spcPct val="100000"/>
              </a:lnSpc>
              <a:spcBef>
                <a:spcPts val="0"/>
              </a:spcBef>
              <a:spcAft>
                <a:spcPts val="0"/>
              </a:spcAft>
              <a:buClr>
                <a:srgbClr val="888888"/>
              </a:buClr>
              <a:buSzPts val="1400"/>
              <a:buNone/>
              <a:defRPr>
                <a:solidFill>
                  <a:srgbClr val="888888"/>
                </a:solidFill>
              </a:defRPr>
            </a:lvl8pPr>
            <a:lvl9pPr lvl="8" algn="ctr">
              <a:lnSpc>
                <a:spcPct val="100000"/>
              </a:lnSpc>
              <a:spcBef>
                <a:spcPts val="0"/>
              </a:spcBef>
              <a:spcAft>
                <a:spcPts val="0"/>
              </a:spcAft>
              <a:buClr>
                <a:srgbClr val="888888"/>
              </a:buClr>
              <a:buSzPts val="1400"/>
              <a:buNone/>
              <a:defRPr>
                <a:solidFill>
                  <a:srgbClr val="888888"/>
                </a:solidFill>
              </a:defRPr>
            </a:lvl9pPr>
          </a:lstStyle>
          <a:p>
            <a:endParaRPr/>
          </a:p>
        </p:txBody>
      </p:sp>
      <p:sp>
        <p:nvSpPr>
          <p:cNvPr id="161" name="Google Shape;161;p27"/>
          <p:cNvSpPr txBox="1">
            <a:spLocks noGrp="1"/>
          </p:cNvSpPr>
          <p:nvPr>
            <p:ph type="body" idx="3"/>
          </p:nvPr>
        </p:nvSpPr>
        <p:spPr>
          <a:xfrm>
            <a:off x="882808" y="3138045"/>
            <a:ext cx="3355456" cy="246221"/>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0"/>
              </a:spcBef>
              <a:spcAft>
                <a:spcPts val="0"/>
              </a:spcAft>
              <a:buClr>
                <a:schemeClr val="accent1"/>
              </a:buClr>
              <a:buSzPts val="1600"/>
              <a:buNone/>
              <a:defRPr sz="1600" b="0">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162" name="Google Shape;162;p27"/>
          <p:cNvSpPr txBox="1">
            <a:spLocks noGrp="1"/>
          </p:cNvSpPr>
          <p:nvPr>
            <p:ph type="body" idx="4"/>
          </p:nvPr>
        </p:nvSpPr>
        <p:spPr>
          <a:xfrm>
            <a:off x="882770" y="4375609"/>
            <a:ext cx="4803348" cy="492443"/>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600"/>
              </a:spcBef>
              <a:spcAft>
                <a:spcPts val="0"/>
              </a:spcAft>
              <a:buClr>
                <a:schemeClr val="accent1"/>
              </a:buClr>
              <a:buSzPts val="3200"/>
              <a:buNone/>
              <a:defRPr sz="3200" b="0">
                <a:solidFill>
                  <a:schemeClr val="accent1"/>
                </a:solidFill>
              </a:defRPr>
            </a:lvl1pPr>
            <a:lvl2pPr marL="914400" lvl="1" indent="-228600" algn="l">
              <a:spcBef>
                <a:spcPts val="600"/>
              </a:spcBef>
              <a:spcAft>
                <a:spcPts val="0"/>
              </a:spcAft>
              <a:buClr>
                <a:schemeClr val="accent1"/>
              </a:buClr>
              <a:buSzPts val="1800"/>
              <a:buNone/>
              <a:defRPr/>
            </a:lvl2pPr>
            <a:lvl3pPr marL="1371600" lvl="2" indent="-228600" algn="l">
              <a:spcBef>
                <a:spcPts val="0"/>
              </a:spcBef>
              <a:spcAft>
                <a:spcPts val="0"/>
              </a:spcAft>
              <a:buClr>
                <a:schemeClr val="accent1"/>
              </a:buClr>
              <a:buSzPts val="1600"/>
              <a:buNone/>
              <a:defRPr/>
            </a:lvl3pPr>
            <a:lvl4pPr marL="1828800" lvl="3" indent="-228600" algn="l">
              <a:spcBef>
                <a:spcPts val="0"/>
              </a:spcBef>
              <a:spcAft>
                <a:spcPts val="0"/>
              </a:spcAft>
              <a:buClr>
                <a:schemeClr val="accent1"/>
              </a:buClr>
              <a:buSzPts val="1600"/>
              <a:buNone/>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163" name="Google Shape;163;p27"/>
          <p:cNvSpPr txBox="1">
            <a:spLocks noGrp="1"/>
          </p:cNvSpPr>
          <p:nvPr>
            <p:ph type="body" idx="5"/>
          </p:nvPr>
        </p:nvSpPr>
        <p:spPr>
          <a:xfrm>
            <a:off x="882808" y="5312641"/>
            <a:ext cx="5353183" cy="246221"/>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600"/>
              </a:spcBef>
              <a:spcAft>
                <a:spcPts val="0"/>
              </a:spcAft>
              <a:buClr>
                <a:schemeClr val="accent1"/>
              </a:buClr>
              <a:buSzPts val="1600"/>
              <a:buNone/>
              <a:defRPr b="0">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pic>
        <p:nvPicPr>
          <p:cNvPr id="164" name="Google Shape;164;p27"/>
          <p:cNvPicPr preferRelativeResize="0"/>
          <p:nvPr/>
        </p:nvPicPr>
        <p:blipFill rotWithShape="1">
          <a:blip r:embed="rId2">
            <a:alphaModFix/>
          </a:blip>
          <a:srcRect/>
          <a:stretch/>
        </p:blipFill>
        <p:spPr>
          <a:xfrm>
            <a:off x="10406348" y="330108"/>
            <a:ext cx="1468046" cy="544572"/>
          </a:xfrm>
          <a:prstGeom prst="rect">
            <a:avLst/>
          </a:prstGeom>
          <a:noFill/>
          <a:ln>
            <a:noFill/>
          </a:ln>
        </p:spPr>
      </p:pic>
      <p:pic>
        <p:nvPicPr>
          <p:cNvPr id="165" name="Google Shape;165;p27"/>
          <p:cNvPicPr preferRelativeResize="0"/>
          <p:nvPr/>
        </p:nvPicPr>
        <p:blipFill rotWithShape="1">
          <a:blip r:embed="rId3">
            <a:alphaModFix/>
          </a:blip>
          <a:srcRect/>
          <a:stretch/>
        </p:blipFill>
        <p:spPr>
          <a:xfrm>
            <a:off x="290304" y="349983"/>
            <a:ext cx="1764000" cy="511579"/>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5_Titelfolie_TUD_weiß-blau">
  <p:cSld name="5_Titelfolie_TUD_weiß-blau">
    <p:spTree>
      <p:nvGrpSpPr>
        <p:cNvPr id="1" name="Shape 166"/>
        <p:cNvGrpSpPr/>
        <p:nvPr/>
      </p:nvGrpSpPr>
      <p:grpSpPr>
        <a:xfrm>
          <a:off x="0" y="0"/>
          <a:ext cx="0" cy="0"/>
          <a:chOff x="0" y="0"/>
          <a:chExt cx="0" cy="0"/>
        </a:xfrm>
      </p:grpSpPr>
      <p:sp>
        <p:nvSpPr>
          <p:cNvPr id="167" name="Google Shape;167;p28"/>
          <p:cNvSpPr/>
          <p:nvPr/>
        </p:nvSpPr>
        <p:spPr>
          <a:xfrm>
            <a:off x="3151994" y="2563831"/>
            <a:ext cx="9050720" cy="4317954"/>
          </a:xfrm>
          <a:custGeom>
            <a:avLst/>
            <a:gdLst/>
            <a:ahLst/>
            <a:cxnLst/>
            <a:rect l="l" t="t" r="r" b="b"/>
            <a:pathLst>
              <a:path w="8344852" h="3981196" extrusionOk="0">
                <a:moveTo>
                  <a:pt x="3984796" y="381"/>
                </a:moveTo>
                <a:lnTo>
                  <a:pt x="8344852" y="0"/>
                </a:lnTo>
                <a:lnTo>
                  <a:pt x="8344852" y="3967748"/>
                </a:lnTo>
                <a:lnTo>
                  <a:pt x="0" y="3981196"/>
                </a:lnTo>
                <a:lnTo>
                  <a:pt x="3984796" y="381"/>
                </a:lnTo>
                <a:close/>
              </a:path>
            </a:pathLst>
          </a:custGeom>
          <a:solidFill>
            <a:schemeClr val="accent5">
              <a:alpha val="8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20">
              <a:solidFill>
                <a:schemeClr val="lt1"/>
              </a:solidFill>
              <a:latin typeface="Open Sans"/>
              <a:ea typeface="Open Sans"/>
              <a:cs typeface="Open Sans"/>
              <a:sym typeface="Open Sans"/>
            </a:endParaRPr>
          </a:p>
        </p:txBody>
      </p:sp>
      <p:sp>
        <p:nvSpPr>
          <p:cNvPr id="168" name="Google Shape;168;p28"/>
          <p:cNvSpPr/>
          <p:nvPr/>
        </p:nvSpPr>
        <p:spPr>
          <a:xfrm>
            <a:off x="-1" y="3692352"/>
            <a:ext cx="9555747" cy="3185710"/>
          </a:xfrm>
          <a:custGeom>
            <a:avLst/>
            <a:gdLst/>
            <a:ahLst/>
            <a:cxnLst/>
            <a:rect l="l" t="t" r="r" b="b"/>
            <a:pathLst>
              <a:path w="8810492" h="2937256" extrusionOk="0">
                <a:moveTo>
                  <a:pt x="0" y="0"/>
                </a:moveTo>
                <a:lnTo>
                  <a:pt x="5858286" y="0"/>
                </a:lnTo>
                <a:lnTo>
                  <a:pt x="8810492" y="2937256"/>
                </a:lnTo>
                <a:lnTo>
                  <a:pt x="0" y="2937256"/>
                </a:lnTo>
                <a:lnTo>
                  <a:pt x="0" y="0"/>
                </a:lnTo>
                <a:close/>
              </a:path>
            </a:pathLst>
          </a:custGeom>
          <a:solidFill>
            <a:schemeClr val="accent4">
              <a:alpha val="8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620">
                <a:solidFill>
                  <a:schemeClr val="lt1"/>
                </a:solidFill>
                <a:latin typeface="Open Sans"/>
                <a:ea typeface="Open Sans"/>
                <a:cs typeface="Open Sans"/>
                <a:sym typeface="Open Sans"/>
              </a:rPr>
              <a:t> </a:t>
            </a:r>
            <a:endParaRPr/>
          </a:p>
        </p:txBody>
      </p:sp>
      <p:sp>
        <p:nvSpPr>
          <p:cNvPr id="169" name="Google Shape;169;p28"/>
          <p:cNvSpPr/>
          <p:nvPr/>
        </p:nvSpPr>
        <p:spPr>
          <a:xfrm>
            <a:off x="-709" y="2302249"/>
            <a:ext cx="6020777" cy="4581946"/>
          </a:xfrm>
          <a:custGeom>
            <a:avLst/>
            <a:gdLst/>
            <a:ahLst/>
            <a:cxnLst/>
            <a:rect l="l" t="t" r="r" b="b"/>
            <a:pathLst>
              <a:path w="5551215" h="4224599" extrusionOk="0">
                <a:moveTo>
                  <a:pt x="709" y="0"/>
                </a:moveTo>
                <a:lnTo>
                  <a:pt x="1485014" y="185"/>
                </a:lnTo>
                <a:lnTo>
                  <a:pt x="5551215" y="4224599"/>
                </a:lnTo>
                <a:lnTo>
                  <a:pt x="710" y="4220095"/>
                </a:lnTo>
                <a:cubicBezTo>
                  <a:pt x="-1748" y="2818313"/>
                  <a:pt x="3167" y="1401782"/>
                  <a:pt x="709" y="0"/>
                </a:cubicBezTo>
                <a:close/>
              </a:path>
            </a:pathLst>
          </a:custGeom>
          <a:solidFill>
            <a:schemeClr val="accent1">
              <a:alpha val="8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20">
              <a:solidFill>
                <a:schemeClr val="lt1"/>
              </a:solidFill>
              <a:latin typeface="Open Sans"/>
              <a:ea typeface="Open Sans"/>
              <a:cs typeface="Open Sans"/>
              <a:sym typeface="Open Sans"/>
            </a:endParaRPr>
          </a:p>
        </p:txBody>
      </p:sp>
      <p:sp>
        <p:nvSpPr>
          <p:cNvPr id="170" name="Google Shape;170;p28"/>
          <p:cNvSpPr txBox="1">
            <a:spLocks noGrp="1"/>
          </p:cNvSpPr>
          <p:nvPr>
            <p:ph type="body" idx="1"/>
          </p:nvPr>
        </p:nvSpPr>
        <p:spPr>
          <a:xfrm>
            <a:off x="882808" y="2852116"/>
            <a:ext cx="2322802" cy="246221"/>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0"/>
              </a:spcBef>
              <a:spcAft>
                <a:spcPts val="0"/>
              </a:spcAft>
              <a:buClr>
                <a:schemeClr val="accent1"/>
              </a:buClr>
              <a:buSzPts val="1600"/>
              <a:buNone/>
              <a:defRPr sz="1600" b="1">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171" name="Google Shape;171;p28"/>
          <p:cNvSpPr txBox="1">
            <a:spLocks noGrp="1"/>
          </p:cNvSpPr>
          <p:nvPr>
            <p:ph type="title"/>
          </p:nvPr>
        </p:nvSpPr>
        <p:spPr>
          <a:xfrm>
            <a:off x="882771" y="3835706"/>
            <a:ext cx="3941317" cy="492443"/>
          </a:xfrm>
          <a:prstGeom prst="rect">
            <a:avLst/>
          </a:prstGeom>
          <a:solidFill>
            <a:schemeClr val="lt1">
              <a:alpha val="89803"/>
            </a:schemeClr>
          </a:solidFill>
          <a:ln>
            <a:noFill/>
          </a:ln>
        </p:spPr>
        <p:txBody>
          <a:bodyPr spcFirstLastPara="1" wrap="square" lIns="72000" tIns="0" rIns="36000" bIns="0" anchor="t" anchorCtr="0">
            <a:spAutoFit/>
          </a:bodyPr>
          <a:lstStyle>
            <a:lvl1pPr lvl="0" algn="l">
              <a:spcBef>
                <a:spcPts val="0"/>
              </a:spcBef>
              <a:spcAft>
                <a:spcPts val="0"/>
              </a:spcAft>
              <a:buClr>
                <a:schemeClr val="accent1"/>
              </a:buClr>
              <a:buSzPts val="3200"/>
              <a:buFont typeface="Open Sans"/>
              <a:buNone/>
              <a:defRPr sz="3200" b="1">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2" name="Google Shape;172;p28"/>
          <p:cNvSpPr txBox="1">
            <a:spLocks noGrp="1"/>
          </p:cNvSpPr>
          <p:nvPr>
            <p:ph type="subTitle" idx="2"/>
          </p:nvPr>
        </p:nvSpPr>
        <p:spPr>
          <a:xfrm>
            <a:off x="882772" y="5028236"/>
            <a:ext cx="6090752" cy="246221"/>
          </a:xfrm>
          <a:prstGeom prst="rect">
            <a:avLst/>
          </a:prstGeom>
          <a:solidFill>
            <a:schemeClr val="lt1">
              <a:alpha val="89803"/>
            </a:schemeClr>
          </a:solidFill>
          <a:ln>
            <a:noFill/>
          </a:ln>
        </p:spPr>
        <p:txBody>
          <a:bodyPr spcFirstLastPara="1" wrap="square" lIns="72000" tIns="0" rIns="36000" bIns="0" anchor="t" anchorCtr="0">
            <a:spAutoFit/>
          </a:bodyPr>
          <a:lstStyle>
            <a:lvl1pPr lvl="0" algn="l">
              <a:spcBef>
                <a:spcPts val="600"/>
              </a:spcBef>
              <a:spcAft>
                <a:spcPts val="0"/>
              </a:spcAft>
              <a:buClr>
                <a:schemeClr val="accent1"/>
              </a:buClr>
              <a:buSzPts val="1600"/>
              <a:buNone/>
              <a:defRPr b="0">
                <a:solidFill>
                  <a:schemeClr val="accent1"/>
                </a:solidFill>
              </a:defRPr>
            </a:lvl1pPr>
            <a:lvl2pPr lvl="1" algn="ctr">
              <a:spcBef>
                <a:spcPts val="600"/>
              </a:spcBef>
              <a:spcAft>
                <a:spcPts val="0"/>
              </a:spcAft>
              <a:buClr>
                <a:srgbClr val="888888"/>
              </a:buClr>
              <a:buSzPts val="1600"/>
              <a:buNone/>
              <a:defRPr>
                <a:solidFill>
                  <a:srgbClr val="888888"/>
                </a:solidFill>
              </a:defRPr>
            </a:lvl2pPr>
            <a:lvl3pPr lvl="2" algn="ctr">
              <a:spcBef>
                <a:spcPts val="0"/>
              </a:spcBef>
              <a:spcAft>
                <a:spcPts val="0"/>
              </a:spcAft>
              <a:buClr>
                <a:srgbClr val="888888"/>
              </a:buClr>
              <a:buSzPts val="1600"/>
              <a:buNone/>
              <a:defRPr>
                <a:solidFill>
                  <a:srgbClr val="888888"/>
                </a:solidFill>
              </a:defRPr>
            </a:lvl3pPr>
            <a:lvl4pPr lvl="3" algn="ctr">
              <a:spcBef>
                <a:spcPts val="0"/>
              </a:spcBef>
              <a:spcAft>
                <a:spcPts val="0"/>
              </a:spcAft>
              <a:buClr>
                <a:srgbClr val="888888"/>
              </a:buClr>
              <a:buSzPts val="1600"/>
              <a:buNone/>
              <a:defRPr>
                <a:solidFill>
                  <a:srgbClr val="888888"/>
                </a:solidFill>
              </a:defRPr>
            </a:lvl4pPr>
            <a:lvl5pPr lvl="4" algn="ctr">
              <a:spcBef>
                <a:spcPts val="600"/>
              </a:spcBef>
              <a:spcAft>
                <a:spcPts val="0"/>
              </a:spcAft>
              <a:buClr>
                <a:srgbClr val="888888"/>
              </a:buClr>
              <a:buSzPts val="1400"/>
              <a:buNone/>
              <a:defRPr>
                <a:solidFill>
                  <a:srgbClr val="888888"/>
                </a:solidFill>
              </a:defRPr>
            </a:lvl5pPr>
            <a:lvl6pPr lvl="5" algn="ctr">
              <a:lnSpc>
                <a:spcPct val="100000"/>
              </a:lnSpc>
              <a:spcBef>
                <a:spcPts val="600"/>
              </a:spcBef>
              <a:spcAft>
                <a:spcPts val="0"/>
              </a:spcAft>
              <a:buClr>
                <a:srgbClr val="888888"/>
              </a:buClr>
              <a:buSzPts val="1400"/>
              <a:buNone/>
              <a:defRPr>
                <a:solidFill>
                  <a:srgbClr val="888888"/>
                </a:solidFill>
              </a:defRPr>
            </a:lvl6pPr>
            <a:lvl7pPr lvl="6" algn="ctr">
              <a:lnSpc>
                <a:spcPct val="100000"/>
              </a:lnSpc>
              <a:spcBef>
                <a:spcPts val="0"/>
              </a:spcBef>
              <a:spcAft>
                <a:spcPts val="0"/>
              </a:spcAft>
              <a:buClr>
                <a:srgbClr val="888888"/>
              </a:buClr>
              <a:buSzPts val="1400"/>
              <a:buNone/>
              <a:defRPr>
                <a:solidFill>
                  <a:srgbClr val="888888"/>
                </a:solidFill>
              </a:defRPr>
            </a:lvl7pPr>
            <a:lvl8pPr lvl="7" algn="ctr">
              <a:lnSpc>
                <a:spcPct val="100000"/>
              </a:lnSpc>
              <a:spcBef>
                <a:spcPts val="0"/>
              </a:spcBef>
              <a:spcAft>
                <a:spcPts val="0"/>
              </a:spcAft>
              <a:buClr>
                <a:srgbClr val="888888"/>
              </a:buClr>
              <a:buSzPts val="1400"/>
              <a:buNone/>
              <a:defRPr>
                <a:solidFill>
                  <a:srgbClr val="888888"/>
                </a:solidFill>
              </a:defRPr>
            </a:lvl8pPr>
            <a:lvl9pPr lvl="8" algn="ctr">
              <a:lnSpc>
                <a:spcPct val="100000"/>
              </a:lnSpc>
              <a:spcBef>
                <a:spcPts val="0"/>
              </a:spcBef>
              <a:spcAft>
                <a:spcPts val="0"/>
              </a:spcAft>
              <a:buClr>
                <a:srgbClr val="888888"/>
              </a:buClr>
              <a:buSzPts val="1400"/>
              <a:buNone/>
              <a:defRPr>
                <a:solidFill>
                  <a:srgbClr val="888888"/>
                </a:solidFill>
              </a:defRPr>
            </a:lvl9pPr>
          </a:lstStyle>
          <a:p>
            <a:endParaRPr/>
          </a:p>
        </p:txBody>
      </p:sp>
      <p:sp>
        <p:nvSpPr>
          <p:cNvPr id="173" name="Google Shape;173;p28"/>
          <p:cNvSpPr txBox="1">
            <a:spLocks noGrp="1"/>
          </p:cNvSpPr>
          <p:nvPr>
            <p:ph type="body" idx="3"/>
          </p:nvPr>
        </p:nvSpPr>
        <p:spPr>
          <a:xfrm>
            <a:off x="882808" y="3138045"/>
            <a:ext cx="3355456" cy="246221"/>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0"/>
              </a:spcBef>
              <a:spcAft>
                <a:spcPts val="0"/>
              </a:spcAft>
              <a:buClr>
                <a:schemeClr val="accent1"/>
              </a:buClr>
              <a:buSzPts val="1600"/>
              <a:buNone/>
              <a:defRPr sz="1600" b="0">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174" name="Google Shape;174;p28"/>
          <p:cNvSpPr txBox="1">
            <a:spLocks noGrp="1"/>
          </p:cNvSpPr>
          <p:nvPr>
            <p:ph type="body" idx="4"/>
          </p:nvPr>
        </p:nvSpPr>
        <p:spPr>
          <a:xfrm>
            <a:off x="882770" y="4375609"/>
            <a:ext cx="4803348" cy="492443"/>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600"/>
              </a:spcBef>
              <a:spcAft>
                <a:spcPts val="0"/>
              </a:spcAft>
              <a:buClr>
                <a:schemeClr val="accent1"/>
              </a:buClr>
              <a:buSzPts val="3200"/>
              <a:buNone/>
              <a:defRPr sz="3200" b="0">
                <a:solidFill>
                  <a:schemeClr val="accent1"/>
                </a:solidFill>
              </a:defRPr>
            </a:lvl1pPr>
            <a:lvl2pPr marL="914400" lvl="1" indent="-228600" algn="l">
              <a:spcBef>
                <a:spcPts val="600"/>
              </a:spcBef>
              <a:spcAft>
                <a:spcPts val="0"/>
              </a:spcAft>
              <a:buClr>
                <a:schemeClr val="accent1"/>
              </a:buClr>
              <a:buSzPts val="1800"/>
              <a:buNone/>
              <a:defRPr/>
            </a:lvl2pPr>
            <a:lvl3pPr marL="1371600" lvl="2" indent="-228600" algn="l">
              <a:spcBef>
                <a:spcPts val="0"/>
              </a:spcBef>
              <a:spcAft>
                <a:spcPts val="0"/>
              </a:spcAft>
              <a:buClr>
                <a:schemeClr val="accent1"/>
              </a:buClr>
              <a:buSzPts val="1600"/>
              <a:buNone/>
              <a:defRPr/>
            </a:lvl3pPr>
            <a:lvl4pPr marL="1828800" lvl="3" indent="-228600" algn="l">
              <a:spcBef>
                <a:spcPts val="0"/>
              </a:spcBef>
              <a:spcAft>
                <a:spcPts val="0"/>
              </a:spcAft>
              <a:buClr>
                <a:schemeClr val="accent1"/>
              </a:buClr>
              <a:buSzPts val="1600"/>
              <a:buNone/>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175" name="Google Shape;175;p28"/>
          <p:cNvSpPr txBox="1">
            <a:spLocks noGrp="1"/>
          </p:cNvSpPr>
          <p:nvPr>
            <p:ph type="body" idx="5"/>
          </p:nvPr>
        </p:nvSpPr>
        <p:spPr>
          <a:xfrm>
            <a:off x="882808" y="5312641"/>
            <a:ext cx="4239801" cy="246221"/>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600"/>
              </a:spcBef>
              <a:spcAft>
                <a:spcPts val="0"/>
              </a:spcAft>
              <a:buClr>
                <a:schemeClr val="accent1"/>
              </a:buClr>
              <a:buSzPts val="1600"/>
              <a:buNone/>
              <a:defRPr b="0">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pic>
        <p:nvPicPr>
          <p:cNvPr id="176" name="Google Shape;176;p28"/>
          <p:cNvPicPr preferRelativeResize="0"/>
          <p:nvPr/>
        </p:nvPicPr>
        <p:blipFill rotWithShape="1">
          <a:blip r:embed="rId2">
            <a:alphaModFix/>
          </a:blip>
          <a:srcRect/>
          <a:stretch/>
        </p:blipFill>
        <p:spPr>
          <a:xfrm>
            <a:off x="10406348" y="330108"/>
            <a:ext cx="1468046" cy="544572"/>
          </a:xfrm>
          <a:prstGeom prst="rect">
            <a:avLst/>
          </a:prstGeom>
          <a:noFill/>
          <a:ln>
            <a:noFill/>
          </a:ln>
        </p:spPr>
      </p:pic>
      <p:pic>
        <p:nvPicPr>
          <p:cNvPr id="177" name="Google Shape;177;p28"/>
          <p:cNvPicPr preferRelativeResize="0"/>
          <p:nvPr/>
        </p:nvPicPr>
        <p:blipFill rotWithShape="1">
          <a:blip r:embed="rId3">
            <a:alphaModFix/>
          </a:blip>
          <a:srcRect/>
          <a:stretch/>
        </p:blipFill>
        <p:spPr>
          <a:xfrm>
            <a:off x="290304" y="349983"/>
            <a:ext cx="1764000" cy="511579"/>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2_Titel und 2 Inhalte_">
  <p:cSld name="2_Titel und 2 Inhalte_">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0" name="Google Shape;180;p29"/>
          <p:cNvSpPr txBox="1">
            <a:spLocks noGrp="1"/>
          </p:cNvSpPr>
          <p:nvPr>
            <p:ph type="body" idx="1"/>
          </p:nvPr>
        </p:nvSpPr>
        <p:spPr>
          <a:xfrm>
            <a:off x="874713" y="1481138"/>
            <a:ext cx="5195887" cy="4360862"/>
          </a:xfrm>
          <a:prstGeom prst="rect">
            <a:avLst/>
          </a:prstGeom>
          <a:noFill/>
          <a:ln>
            <a:noFill/>
          </a:ln>
        </p:spPr>
        <p:txBody>
          <a:bodyPr spcFirstLastPara="1" wrap="square" lIns="0" tIns="0" rIns="0" bIns="0" anchor="t" anchorCtr="0">
            <a:noAutofit/>
          </a:bodyPr>
          <a:lstStyle>
            <a:lvl1pPr marL="457200" lvl="0" indent="-228600" algn="l">
              <a:spcBef>
                <a:spcPts val="600"/>
              </a:spcBef>
              <a:spcAft>
                <a:spcPts val="0"/>
              </a:spcAft>
              <a:buClr>
                <a:schemeClr val="accent1"/>
              </a:buClr>
              <a:buSzPts val="1800"/>
              <a:buNone/>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181" name="Google Shape;181;p29"/>
          <p:cNvSpPr txBox="1">
            <a:spLocks noGrp="1"/>
          </p:cNvSpPr>
          <p:nvPr>
            <p:ph type="body" idx="2"/>
          </p:nvPr>
        </p:nvSpPr>
        <p:spPr>
          <a:xfrm>
            <a:off x="6267450" y="1481138"/>
            <a:ext cx="5195887" cy="4360862"/>
          </a:xfrm>
          <a:prstGeom prst="rect">
            <a:avLst/>
          </a:prstGeom>
          <a:noFill/>
          <a:ln>
            <a:noFill/>
          </a:ln>
        </p:spPr>
        <p:txBody>
          <a:bodyPr spcFirstLastPara="1" wrap="square" lIns="0" tIns="0" rIns="0" bIns="0" anchor="t" anchorCtr="0">
            <a:noAutofit/>
          </a:bodyPr>
          <a:lstStyle>
            <a:lvl1pPr marL="457200" lvl="0" indent="-228600" algn="l">
              <a:spcBef>
                <a:spcPts val="600"/>
              </a:spcBef>
              <a:spcAft>
                <a:spcPts val="0"/>
              </a:spcAft>
              <a:buClr>
                <a:schemeClr val="accent1"/>
              </a:buClr>
              <a:buSzPts val="1800"/>
              <a:buNone/>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2_Titel und 2 Inhalte">
  <p:cSld name="2_Titel und 2 Inhalte">
    <p:spTree>
      <p:nvGrpSpPr>
        <p:cNvPr id="1" name="Shape 182"/>
        <p:cNvGrpSpPr/>
        <p:nvPr/>
      </p:nvGrpSpPr>
      <p:grpSpPr>
        <a:xfrm>
          <a:off x="0" y="0"/>
          <a:ext cx="0" cy="0"/>
          <a:chOff x="0" y="0"/>
          <a:chExt cx="0" cy="0"/>
        </a:xfrm>
      </p:grpSpPr>
      <p:sp>
        <p:nvSpPr>
          <p:cNvPr id="183" name="Google Shape;183;p30"/>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4" name="Google Shape;184;p30"/>
          <p:cNvSpPr>
            <a:spLocks noGrp="1"/>
          </p:cNvSpPr>
          <p:nvPr>
            <p:ph type="pic" idx="2"/>
          </p:nvPr>
        </p:nvSpPr>
        <p:spPr>
          <a:xfrm>
            <a:off x="6267449" y="1484314"/>
            <a:ext cx="5187950" cy="4344985"/>
          </a:xfrm>
          <a:prstGeom prst="rect">
            <a:avLst/>
          </a:prstGeom>
          <a:noFill/>
          <a:ln>
            <a:noFill/>
          </a:ln>
        </p:spPr>
      </p:sp>
      <p:sp>
        <p:nvSpPr>
          <p:cNvPr id="185" name="Google Shape;185;p30"/>
          <p:cNvSpPr txBox="1">
            <a:spLocks noGrp="1"/>
          </p:cNvSpPr>
          <p:nvPr>
            <p:ph type="body" idx="1"/>
          </p:nvPr>
        </p:nvSpPr>
        <p:spPr>
          <a:xfrm>
            <a:off x="874713" y="1484313"/>
            <a:ext cx="5195887" cy="4357687"/>
          </a:xfrm>
          <a:prstGeom prst="rect">
            <a:avLst/>
          </a:prstGeom>
          <a:noFill/>
          <a:ln>
            <a:noFill/>
          </a:ln>
        </p:spPr>
        <p:txBody>
          <a:bodyPr spcFirstLastPara="1" wrap="square" lIns="0" tIns="0" rIns="0" bIns="0" anchor="t" anchorCtr="0">
            <a:noAutofit/>
          </a:bodyPr>
          <a:lstStyle>
            <a:lvl1pPr marL="457200" lvl="0" indent="-228600" algn="l">
              <a:spcBef>
                <a:spcPts val="600"/>
              </a:spcBef>
              <a:spcAft>
                <a:spcPts val="0"/>
              </a:spcAft>
              <a:buClr>
                <a:schemeClr val="accent1"/>
              </a:buClr>
              <a:buSzPts val="1800"/>
              <a:buNone/>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2_Titel und Inhalt und Bild">
  <p:cSld name="2_Titel und Inhalt und Bi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8" name="Google Shape;188;p31"/>
          <p:cNvSpPr>
            <a:spLocks noGrp="1"/>
          </p:cNvSpPr>
          <p:nvPr>
            <p:ph type="pic" idx="2"/>
          </p:nvPr>
        </p:nvSpPr>
        <p:spPr>
          <a:xfrm>
            <a:off x="8070849" y="1484314"/>
            <a:ext cx="3384549" cy="4344985"/>
          </a:xfrm>
          <a:prstGeom prst="rect">
            <a:avLst/>
          </a:prstGeom>
          <a:noFill/>
          <a:ln>
            <a:noFill/>
          </a:ln>
        </p:spPr>
      </p:sp>
      <p:sp>
        <p:nvSpPr>
          <p:cNvPr id="189" name="Google Shape;189;p31"/>
          <p:cNvSpPr txBox="1">
            <a:spLocks noGrp="1"/>
          </p:cNvSpPr>
          <p:nvPr>
            <p:ph type="body" idx="1"/>
          </p:nvPr>
        </p:nvSpPr>
        <p:spPr>
          <a:xfrm>
            <a:off x="874713" y="1484313"/>
            <a:ext cx="6999287" cy="4357687"/>
          </a:xfrm>
          <a:prstGeom prst="rect">
            <a:avLst/>
          </a:prstGeom>
          <a:noFill/>
          <a:ln>
            <a:noFill/>
          </a:ln>
        </p:spPr>
        <p:txBody>
          <a:bodyPr spcFirstLastPara="1" wrap="square" lIns="0" tIns="0" rIns="0" bIns="0" anchor="t" anchorCtr="0">
            <a:noAutofit/>
          </a:bodyPr>
          <a:lstStyle>
            <a:lvl1pPr marL="457200" lvl="0" indent="-228600" algn="l">
              <a:spcBef>
                <a:spcPts val="600"/>
              </a:spcBef>
              <a:spcAft>
                <a:spcPts val="0"/>
              </a:spcAft>
              <a:buClr>
                <a:schemeClr val="accent1"/>
              </a:buClr>
              <a:buSzPts val="1800"/>
              <a:buNone/>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2_Titel und Inhalt und Bild_quer">
  <p:cSld name="2_Titel und Inhalt und Bild_quer">
    <p:spTree>
      <p:nvGrpSpPr>
        <p:cNvPr id="1" name="Shape 190"/>
        <p:cNvGrpSpPr/>
        <p:nvPr/>
      </p:nvGrpSpPr>
      <p:grpSpPr>
        <a:xfrm>
          <a:off x="0" y="0"/>
          <a:ext cx="0" cy="0"/>
          <a:chOff x="0" y="0"/>
          <a:chExt cx="0" cy="0"/>
        </a:xfrm>
      </p:grpSpPr>
      <p:sp>
        <p:nvSpPr>
          <p:cNvPr id="191" name="Google Shape;191;p32"/>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2" name="Google Shape;192;p32"/>
          <p:cNvSpPr>
            <a:spLocks noGrp="1"/>
          </p:cNvSpPr>
          <p:nvPr>
            <p:ph type="pic" idx="2"/>
          </p:nvPr>
        </p:nvSpPr>
        <p:spPr>
          <a:xfrm>
            <a:off x="0" y="4101152"/>
            <a:ext cx="12191999" cy="2028186"/>
          </a:xfrm>
          <a:prstGeom prst="rect">
            <a:avLst/>
          </a:prstGeom>
          <a:noFill/>
          <a:ln>
            <a:noFill/>
          </a:ln>
        </p:spPr>
      </p:sp>
      <p:sp>
        <p:nvSpPr>
          <p:cNvPr id="193" name="Google Shape;193;p32"/>
          <p:cNvSpPr txBox="1">
            <a:spLocks noGrp="1"/>
          </p:cNvSpPr>
          <p:nvPr>
            <p:ph type="body" idx="1"/>
          </p:nvPr>
        </p:nvSpPr>
        <p:spPr>
          <a:xfrm>
            <a:off x="874713" y="1484313"/>
            <a:ext cx="10580687" cy="2398475"/>
          </a:xfrm>
          <a:prstGeom prst="rect">
            <a:avLst/>
          </a:prstGeom>
          <a:noFill/>
          <a:ln>
            <a:noFill/>
          </a:ln>
        </p:spPr>
        <p:txBody>
          <a:bodyPr spcFirstLastPara="1" wrap="square" lIns="0" tIns="0" rIns="0" bIns="0" anchor="t" anchorCtr="0">
            <a:noAutofit/>
          </a:bodyPr>
          <a:lstStyle>
            <a:lvl1pPr marL="457200" lvl="0" indent="-228600" algn="l">
              <a:spcBef>
                <a:spcPts val="600"/>
              </a:spcBef>
              <a:spcAft>
                <a:spcPts val="0"/>
              </a:spcAft>
              <a:buClr>
                <a:schemeClr val="accent1"/>
              </a:buClr>
              <a:buSzPts val="1800"/>
              <a:buNone/>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2_Titel und Inhalt und Bild_">
  <p:cSld name="2_Titel und Inhalt und Bild_">
    <p:spTree>
      <p:nvGrpSpPr>
        <p:cNvPr id="1" name="Shape 194"/>
        <p:cNvGrpSpPr/>
        <p:nvPr/>
      </p:nvGrpSpPr>
      <p:grpSpPr>
        <a:xfrm>
          <a:off x="0" y="0"/>
          <a:ext cx="0" cy="0"/>
          <a:chOff x="0" y="0"/>
          <a:chExt cx="0" cy="0"/>
        </a:xfrm>
      </p:grpSpPr>
      <p:sp>
        <p:nvSpPr>
          <p:cNvPr id="195" name="Google Shape;195;p3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6" name="Google Shape;196;p33"/>
          <p:cNvSpPr>
            <a:spLocks noGrp="1"/>
          </p:cNvSpPr>
          <p:nvPr>
            <p:ph type="pic" idx="2"/>
          </p:nvPr>
        </p:nvSpPr>
        <p:spPr>
          <a:xfrm>
            <a:off x="8070849" y="1484314"/>
            <a:ext cx="4121151" cy="4645024"/>
          </a:xfrm>
          <a:prstGeom prst="rect">
            <a:avLst/>
          </a:prstGeom>
          <a:noFill/>
          <a:ln>
            <a:noFill/>
          </a:ln>
        </p:spPr>
      </p:sp>
      <p:sp>
        <p:nvSpPr>
          <p:cNvPr id="197" name="Google Shape;197;p33"/>
          <p:cNvSpPr txBox="1">
            <a:spLocks noGrp="1"/>
          </p:cNvSpPr>
          <p:nvPr>
            <p:ph type="body" idx="1"/>
          </p:nvPr>
        </p:nvSpPr>
        <p:spPr>
          <a:xfrm>
            <a:off x="874713" y="1484313"/>
            <a:ext cx="6999287" cy="4357687"/>
          </a:xfrm>
          <a:prstGeom prst="rect">
            <a:avLst/>
          </a:prstGeom>
          <a:noFill/>
          <a:ln>
            <a:noFill/>
          </a:ln>
        </p:spPr>
        <p:txBody>
          <a:bodyPr spcFirstLastPara="1" wrap="square" lIns="0" tIns="0" rIns="0" bIns="0" anchor="t" anchorCtr="0">
            <a:noAutofit/>
          </a:bodyPr>
          <a:lstStyle>
            <a:lvl1pPr marL="457200" lvl="0" indent="-228600" algn="l">
              <a:spcBef>
                <a:spcPts val="600"/>
              </a:spcBef>
              <a:spcAft>
                <a:spcPts val="0"/>
              </a:spcAft>
              <a:buClr>
                <a:schemeClr val="accent1"/>
              </a:buClr>
              <a:buSzPts val="1800"/>
              <a:buNone/>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3_Titel und 3 Inhalte">
  <p:cSld name="3_Titel und 3 Inhalte">
    <p:spTree>
      <p:nvGrpSpPr>
        <p:cNvPr id="1" name="Shape 198"/>
        <p:cNvGrpSpPr/>
        <p:nvPr/>
      </p:nvGrpSpPr>
      <p:grpSpPr>
        <a:xfrm>
          <a:off x="0" y="0"/>
          <a:ext cx="0" cy="0"/>
          <a:chOff x="0" y="0"/>
          <a:chExt cx="0" cy="0"/>
        </a:xfrm>
      </p:grpSpPr>
      <p:sp>
        <p:nvSpPr>
          <p:cNvPr id="199" name="Google Shape;199;p34"/>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0" name="Google Shape;200;p34"/>
          <p:cNvSpPr txBox="1">
            <a:spLocks noGrp="1"/>
          </p:cNvSpPr>
          <p:nvPr>
            <p:ph type="body" idx="1"/>
          </p:nvPr>
        </p:nvSpPr>
        <p:spPr>
          <a:xfrm>
            <a:off x="874713" y="1481138"/>
            <a:ext cx="3398837" cy="4360862"/>
          </a:xfrm>
          <a:prstGeom prst="rect">
            <a:avLst/>
          </a:prstGeom>
          <a:noFill/>
          <a:ln>
            <a:noFill/>
          </a:ln>
        </p:spPr>
        <p:txBody>
          <a:bodyPr spcFirstLastPara="1" wrap="square" lIns="0" tIns="0" rIns="0" bIns="0" anchor="t" anchorCtr="0">
            <a:noAutofit/>
          </a:bodyPr>
          <a:lstStyle>
            <a:lvl1pPr marL="457200" lvl="0" indent="-228600" algn="l">
              <a:spcBef>
                <a:spcPts val="600"/>
              </a:spcBef>
              <a:spcAft>
                <a:spcPts val="0"/>
              </a:spcAft>
              <a:buClr>
                <a:schemeClr val="accent1"/>
              </a:buClr>
              <a:buSzPts val="1800"/>
              <a:buNone/>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201" name="Google Shape;201;p34"/>
          <p:cNvSpPr txBox="1">
            <a:spLocks noGrp="1"/>
          </p:cNvSpPr>
          <p:nvPr>
            <p:ph type="body" idx="2"/>
          </p:nvPr>
        </p:nvSpPr>
        <p:spPr>
          <a:xfrm>
            <a:off x="4457699" y="1481138"/>
            <a:ext cx="3416301" cy="4360862"/>
          </a:xfrm>
          <a:prstGeom prst="rect">
            <a:avLst/>
          </a:prstGeom>
          <a:noFill/>
          <a:ln>
            <a:noFill/>
          </a:ln>
        </p:spPr>
        <p:txBody>
          <a:bodyPr spcFirstLastPara="1" wrap="square" lIns="0" tIns="0" rIns="0" bIns="0" anchor="t" anchorCtr="0">
            <a:noAutofit/>
          </a:bodyPr>
          <a:lstStyle>
            <a:lvl1pPr marL="457200" lvl="0" indent="-228600" algn="l">
              <a:spcBef>
                <a:spcPts val="600"/>
              </a:spcBef>
              <a:spcAft>
                <a:spcPts val="0"/>
              </a:spcAft>
              <a:buClr>
                <a:schemeClr val="accent1"/>
              </a:buClr>
              <a:buSzPts val="1800"/>
              <a:buNone/>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202" name="Google Shape;202;p34"/>
          <p:cNvSpPr txBox="1">
            <a:spLocks noGrp="1"/>
          </p:cNvSpPr>
          <p:nvPr>
            <p:ph type="body" idx="3"/>
          </p:nvPr>
        </p:nvSpPr>
        <p:spPr>
          <a:xfrm>
            <a:off x="8070850" y="1481138"/>
            <a:ext cx="3384550" cy="4360862"/>
          </a:xfrm>
          <a:prstGeom prst="rect">
            <a:avLst/>
          </a:prstGeom>
          <a:noFill/>
          <a:ln>
            <a:noFill/>
          </a:ln>
        </p:spPr>
        <p:txBody>
          <a:bodyPr spcFirstLastPara="1" wrap="square" lIns="0" tIns="0" rIns="0" bIns="0" anchor="t" anchorCtr="0">
            <a:noAutofit/>
          </a:bodyPr>
          <a:lstStyle>
            <a:lvl1pPr marL="457200" lvl="0" indent="-228600" algn="l">
              <a:spcBef>
                <a:spcPts val="600"/>
              </a:spcBef>
              <a:spcAft>
                <a:spcPts val="0"/>
              </a:spcAft>
              <a:buClr>
                <a:schemeClr val="accent1"/>
              </a:buClr>
              <a:buSzPts val="1800"/>
              <a:buNone/>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_Titel und ein Inhalt">
  <p:cSld name="2_Titel und ein Inhalt">
    <p:spTree>
      <p:nvGrpSpPr>
        <p:cNvPr id="1" name="Shape 26"/>
        <p:cNvGrpSpPr/>
        <p:nvPr/>
      </p:nvGrpSpPr>
      <p:grpSpPr>
        <a:xfrm>
          <a:off x="0" y="0"/>
          <a:ext cx="0" cy="0"/>
          <a:chOff x="0" y="0"/>
          <a:chExt cx="0" cy="0"/>
        </a:xfrm>
      </p:grpSpPr>
      <p:sp>
        <p:nvSpPr>
          <p:cNvPr id="27" name="Google Shape;27;p17"/>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lvl1pPr lvl="0" algn="l">
              <a:spcBef>
                <a:spcPts val="0"/>
              </a:spcBef>
              <a:spcAft>
                <a:spcPts val="0"/>
              </a:spcAft>
              <a:buClr>
                <a:schemeClr val="accent1"/>
              </a:buClr>
              <a:buSzPts val="2400"/>
              <a:buFont typeface="Open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 name="Google Shape;28;p17"/>
          <p:cNvSpPr txBox="1">
            <a:spLocks noGrp="1"/>
          </p:cNvSpPr>
          <p:nvPr>
            <p:ph type="body" idx="1"/>
          </p:nvPr>
        </p:nvSpPr>
        <p:spPr>
          <a:xfrm>
            <a:off x="874711" y="1143001"/>
            <a:ext cx="10580688" cy="4686300"/>
          </a:xfrm>
          <a:prstGeom prst="rect">
            <a:avLst/>
          </a:prstGeom>
          <a:noFill/>
          <a:ln>
            <a:noFill/>
          </a:ln>
        </p:spPr>
        <p:txBody>
          <a:bodyPr spcFirstLastPara="1" wrap="square" lIns="0" tIns="0" rIns="0" bIns="0" anchor="t" anchorCtr="0">
            <a:noAutofit/>
          </a:bodyPr>
          <a:lstStyle>
            <a:lvl1pPr marL="457200" lvl="0" indent="-228600" algn="l">
              <a:spcBef>
                <a:spcPts val="1200"/>
              </a:spcBef>
              <a:spcAft>
                <a:spcPts val="0"/>
              </a:spcAft>
              <a:buClr>
                <a:schemeClr val="accent1"/>
              </a:buClr>
              <a:buSzPts val="1600"/>
              <a:buNone/>
              <a:defRPr/>
            </a:lvl1pPr>
            <a:lvl2pPr marL="914400" lvl="1" indent="-228600" algn="l">
              <a:spcBef>
                <a:spcPts val="600"/>
              </a:spcBef>
              <a:spcAft>
                <a:spcPts val="0"/>
              </a:spcAft>
              <a:buClr>
                <a:schemeClr val="accent1"/>
              </a:buClr>
              <a:buSzPts val="1800"/>
              <a:buNone/>
              <a:defRPr/>
            </a:lvl2pPr>
            <a:lvl3pPr marL="1371600" lvl="2" indent="-330200" algn="l">
              <a:spcBef>
                <a:spcPts val="1200"/>
              </a:spcBef>
              <a:spcAft>
                <a:spcPts val="0"/>
              </a:spcAft>
              <a:buClr>
                <a:schemeClr val="accent1"/>
              </a:buClr>
              <a:buSzPts val="16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dirty="0"/>
          </a:p>
        </p:txBody>
      </p:sp>
    </p:spTree>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4_Titel und 4 Inhalte">
  <p:cSld name="4_Titel und 4 Inhalte">
    <p:spTree>
      <p:nvGrpSpPr>
        <p:cNvPr id="1" name="Shape 203"/>
        <p:cNvGrpSpPr/>
        <p:nvPr/>
      </p:nvGrpSpPr>
      <p:grpSpPr>
        <a:xfrm>
          <a:off x="0" y="0"/>
          <a:ext cx="0" cy="0"/>
          <a:chOff x="0" y="0"/>
          <a:chExt cx="0" cy="0"/>
        </a:xfrm>
      </p:grpSpPr>
      <p:sp>
        <p:nvSpPr>
          <p:cNvPr id="204" name="Google Shape;204;p35"/>
          <p:cNvSpPr>
            <a:spLocks noGrp="1"/>
          </p:cNvSpPr>
          <p:nvPr>
            <p:ph type="pic" idx="2"/>
          </p:nvPr>
        </p:nvSpPr>
        <p:spPr>
          <a:xfrm>
            <a:off x="874711" y="1484313"/>
            <a:ext cx="4300539" cy="1332000"/>
          </a:xfrm>
          <a:prstGeom prst="rect">
            <a:avLst/>
          </a:prstGeom>
          <a:noFill/>
          <a:ln>
            <a:noFill/>
          </a:ln>
        </p:spPr>
      </p:sp>
      <p:sp>
        <p:nvSpPr>
          <p:cNvPr id="205" name="Google Shape;205;p35"/>
          <p:cNvSpPr>
            <a:spLocks noGrp="1"/>
          </p:cNvSpPr>
          <p:nvPr>
            <p:ph type="pic" idx="3"/>
          </p:nvPr>
        </p:nvSpPr>
        <p:spPr>
          <a:xfrm>
            <a:off x="874712" y="2943181"/>
            <a:ext cx="4300537" cy="1332000"/>
          </a:xfrm>
          <a:prstGeom prst="rect">
            <a:avLst/>
          </a:prstGeom>
          <a:noFill/>
          <a:ln>
            <a:noFill/>
          </a:ln>
        </p:spPr>
      </p:sp>
      <p:sp>
        <p:nvSpPr>
          <p:cNvPr id="206" name="Google Shape;206;p35"/>
          <p:cNvSpPr>
            <a:spLocks noGrp="1"/>
          </p:cNvSpPr>
          <p:nvPr>
            <p:ph type="pic" idx="4"/>
          </p:nvPr>
        </p:nvSpPr>
        <p:spPr>
          <a:xfrm>
            <a:off x="874710" y="4402050"/>
            <a:ext cx="4300537" cy="1427249"/>
          </a:xfrm>
          <a:prstGeom prst="rect">
            <a:avLst/>
          </a:prstGeom>
          <a:noFill/>
          <a:ln>
            <a:noFill/>
          </a:ln>
        </p:spPr>
      </p:sp>
      <p:sp>
        <p:nvSpPr>
          <p:cNvPr id="207" name="Google Shape;207;p35"/>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8" name="Google Shape;208;p35"/>
          <p:cNvSpPr txBox="1">
            <a:spLocks noGrp="1"/>
          </p:cNvSpPr>
          <p:nvPr>
            <p:ph type="body" idx="1"/>
          </p:nvPr>
        </p:nvSpPr>
        <p:spPr>
          <a:xfrm>
            <a:off x="5365750" y="1484313"/>
            <a:ext cx="6089650" cy="4357687"/>
          </a:xfrm>
          <a:prstGeom prst="rect">
            <a:avLst/>
          </a:prstGeom>
          <a:noFill/>
          <a:ln>
            <a:noFill/>
          </a:ln>
        </p:spPr>
        <p:txBody>
          <a:bodyPr spcFirstLastPara="1" wrap="square" lIns="0" tIns="0" rIns="0" bIns="0" anchor="t" anchorCtr="0">
            <a:noAutofit/>
          </a:bodyPr>
          <a:lstStyle>
            <a:lvl1pPr marL="457200" lvl="0" indent="-228600" algn="l">
              <a:spcBef>
                <a:spcPts val="600"/>
              </a:spcBef>
              <a:spcAft>
                <a:spcPts val="0"/>
              </a:spcAft>
              <a:buClr>
                <a:schemeClr val="accent1"/>
              </a:buClr>
              <a:buSzPts val="1800"/>
              <a:buNone/>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5_2 Titel und 2 Inhalte">
  <p:cSld name="5_2 Titel und 2 Inhalte">
    <p:spTree>
      <p:nvGrpSpPr>
        <p:cNvPr id="1" name="Shape 209"/>
        <p:cNvGrpSpPr/>
        <p:nvPr/>
      </p:nvGrpSpPr>
      <p:grpSpPr>
        <a:xfrm>
          <a:off x="0" y="0"/>
          <a:ext cx="0" cy="0"/>
          <a:chOff x="0" y="0"/>
          <a:chExt cx="0" cy="0"/>
        </a:xfrm>
      </p:grpSpPr>
      <p:sp>
        <p:nvSpPr>
          <p:cNvPr id="210" name="Google Shape;210;p36"/>
          <p:cNvSpPr txBox="1"/>
          <p:nvPr/>
        </p:nvSpPr>
        <p:spPr>
          <a:xfrm>
            <a:off x="6267450" y="368305"/>
            <a:ext cx="5046135" cy="662147"/>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chemeClr val="accent1"/>
              </a:buClr>
              <a:buSzPts val="2400"/>
              <a:buFont typeface="Open Sans"/>
              <a:buNone/>
            </a:pPr>
            <a:r>
              <a:rPr lang="en-US" sz="2400" b="1">
                <a:solidFill>
                  <a:schemeClr val="accent1"/>
                </a:solidFill>
                <a:latin typeface="Open Sans"/>
                <a:ea typeface="Open Sans"/>
                <a:cs typeface="Open Sans"/>
                <a:sym typeface="Open Sans"/>
              </a:rPr>
              <a:t>Titelmasterformat durch Klicken bearbeiten</a:t>
            </a:r>
            <a:endParaRPr/>
          </a:p>
        </p:txBody>
      </p:sp>
      <p:sp>
        <p:nvSpPr>
          <p:cNvPr id="211" name="Google Shape;211;p36"/>
          <p:cNvSpPr txBox="1">
            <a:spLocks noGrp="1"/>
          </p:cNvSpPr>
          <p:nvPr>
            <p:ph type="title"/>
          </p:nvPr>
        </p:nvSpPr>
        <p:spPr>
          <a:xfrm>
            <a:off x="874712" y="367507"/>
            <a:ext cx="5195887" cy="662781"/>
          </a:xfrm>
          <a:prstGeom prst="rect">
            <a:avLst/>
          </a:prstGeom>
          <a:noFill/>
          <a:ln>
            <a:noFill/>
          </a:ln>
        </p:spPr>
        <p:txBody>
          <a:bodyPr spcFirstLastPara="1" wrap="square" lIns="0" tIns="0" rIns="0" bIns="0" anchor="t" anchorCtr="0">
            <a:no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2" name="Google Shape;212;p36"/>
          <p:cNvSpPr txBox="1">
            <a:spLocks noGrp="1"/>
          </p:cNvSpPr>
          <p:nvPr>
            <p:ph type="body" idx="1"/>
          </p:nvPr>
        </p:nvSpPr>
        <p:spPr>
          <a:xfrm>
            <a:off x="874713" y="1484313"/>
            <a:ext cx="5195887" cy="4357687"/>
          </a:xfrm>
          <a:prstGeom prst="rect">
            <a:avLst/>
          </a:prstGeom>
          <a:noFill/>
          <a:ln>
            <a:noFill/>
          </a:ln>
        </p:spPr>
        <p:txBody>
          <a:bodyPr spcFirstLastPara="1" wrap="square" lIns="0" tIns="0" rIns="0" bIns="0" anchor="t" anchorCtr="0">
            <a:noAutofit/>
          </a:bodyPr>
          <a:lstStyle>
            <a:lvl1pPr marL="457200" lvl="0" indent="-228600" algn="l">
              <a:spcBef>
                <a:spcPts val="600"/>
              </a:spcBef>
              <a:spcAft>
                <a:spcPts val="0"/>
              </a:spcAft>
              <a:buClr>
                <a:schemeClr val="accent1"/>
              </a:buClr>
              <a:buSzPts val="1800"/>
              <a:buNone/>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213" name="Google Shape;213;p36"/>
          <p:cNvSpPr txBox="1">
            <a:spLocks noGrp="1"/>
          </p:cNvSpPr>
          <p:nvPr>
            <p:ph type="body" idx="2"/>
          </p:nvPr>
        </p:nvSpPr>
        <p:spPr>
          <a:xfrm>
            <a:off x="6273895" y="1486586"/>
            <a:ext cx="5195887" cy="4357687"/>
          </a:xfrm>
          <a:prstGeom prst="rect">
            <a:avLst/>
          </a:prstGeom>
          <a:noFill/>
          <a:ln>
            <a:noFill/>
          </a:ln>
        </p:spPr>
        <p:txBody>
          <a:bodyPr spcFirstLastPara="1" wrap="square" lIns="0" tIns="0" rIns="0" bIns="0" anchor="t" anchorCtr="0">
            <a:noAutofit/>
          </a:bodyPr>
          <a:lstStyle>
            <a:lvl1pPr marL="457200" lvl="0" indent="-228600" algn="l">
              <a:spcBef>
                <a:spcPts val="600"/>
              </a:spcBef>
              <a:spcAft>
                <a:spcPts val="0"/>
              </a:spcAft>
              <a:buClr>
                <a:schemeClr val="accent1"/>
              </a:buClr>
              <a:buSzPts val="1800"/>
              <a:buNone/>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6_Titel und 18 Bilder">
  <p:cSld name="6_Titel und 18 Bilder">
    <p:spTree>
      <p:nvGrpSpPr>
        <p:cNvPr id="1" name="Shape 214"/>
        <p:cNvGrpSpPr/>
        <p:nvPr/>
      </p:nvGrpSpPr>
      <p:grpSpPr>
        <a:xfrm>
          <a:off x="0" y="0"/>
          <a:ext cx="0" cy="0"/>
          <a:chOff x="0" y="0"/>
          <a:chExt cx="0" cy="0"/>
        </a:xfrm>
      </p:grpSpPr>
      <p:sp>
        <p:nvSpPr>
          <p:cNvPr id="215" name="Google Shape;215;p37"/>
          <p:cNvSpPr txBox="1">
            <a:spLocks noGrp="1"/>
          </p:cNvSpPr>
          <p:nvPr>
            <p:ph type="title"/>
          </p:nvPr>
        </p:nvSpPr>
        <p:spPr>
          <a:xfrm>
            <a:off x="874712" y="346076"/>
            <a:ext cx="10580687" cy="509588"/>
          </a:xfrm>
          <a:prstGeom prst="rect">
            <a:avLst/>
          </a:prstGeom>
          <a:noFill/>
          <a:ln>
            <a:noFill/>
          </a:ln>
        </p:spPr>
        <p:txBody>
          <a:bodyPr spcFirstLastPara="1" wrap="square" lIns="0" tIns="0" rIns="0" bIns="0" anchor="t" anchorCtr="0">
            <a:no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6" name="Google Shape;216;p37"/>
          <p:cNvSpPr>
            <a:spLocks noGrp="1"/>
          </p:cNvSpPr>
          <p:nvPr>
            <p:ph type="pic" idx="2"/>
          </p:nvPr>
        </p:nvSpPr>
        <p:spPr>
          <a:xfrm>
            <a:off x="879785" y="1039484"/>
            <a:ext cx="1566000" cy="1566000"/>
          </a:xfrm>
          <a:prstGeom prst="rect">
            <a:avLst/>
          </a:prstGeom>
          <a:solidFill>
            <a:srgbClr val="F2F2F2"/>
          </a:solidFill>
          <a:ln>
            <a:noFill/>
          </a:ln>
        </p:spPr>
      </p:sp>
      <p:sp>
        <p:nvSpPr>
          <p:cNvPr id="217" name="Google Shape;217;p37"/>
          <p:cNvSpPr>
            <a:spLocks noGrp="1"/>
          </p:cNvSpPr>
          <p:nvPr>
            <p:ph type="pic" idx="3"/>
          </p:nvPr>
        </p:nvSpPr>
        <p:spPr>
          <a:xfrm>
            <a:off x="2579023" y="1039484"/>
            <a:ext cx="1566000" cy="1566000"/>
          </a:xfrm>
          <a:prstGeom prst="rect">
            <a:avLst/>
          </a:prstGeom>
          <a:solidFill>
            <a:srgbClr val="F2F2F2"/>
          </a:solidFill>
          <a:ln>
            <a:noFill/>
          </a:ln>
        </p:spPr>
      </p:sp>
      <p:sp>
        <p:nvSpPr>
          <p:cNvPr id="218" name="Google Shape;218;p37"/>
          <p:cNvSpPr>
            <a:spLocks noGrp="1"/>
          </p:cNvSpPr>
          <p:nvPr>
            <p:ph type="pic" idx="4"/>
          </p:nvPr>
        </p:nvSpPr>
        <p:spPr>
          <a:xfrm>
            <a:off x="4278261" y="1039484"/>
            <a:ext cx="1566000" cy="1566000"/>
          </a:xfrm>
          <a:prstGeom prst="rect">
            <a:avLst/>
          </a:prstGeom>
          <a:solidFill>
            <a:srgbClr val="F2F2F2"/>
          </a:solidFill>
          <a:ln>
            <a:noFill/>
          </a:ln>
        </p:spPr>
      </p:sp>
      <p:sp>
        <p:nvSpPr>
          <p:cNvPr id="219" name="Google Shape;219;p37"/>
          <p:cNvSpPr>
            <a:spLocks noGrp="1"/>
          </p:cNvSpPr>
          <p:nvPr>
            <p:ph type="pic" idx="5"/>
          </p:nvPr>
        </p:nvSpPr>
        <p:spPr>
          <a:xfrm>
            <a:off x="5977499" y="1039484"/>
            <a:ext cx="1566000" cy="1566000"/>
          </a:xfrm>
          <a:prstGeom prst="rect">
            <a:avLst/>
          </a:prstGeom>
          <a:solidFill>
            <a:srgbClr val="F2F2F2"/>
          </a:solidFill>
          <a:ln>
            <a:noFill/>
          </a:ln>
        </p:spPr>
      </p:sp>
      <p:sp>
        <p:nvSpPr>
          <p:cNvPr id="220" name="Google Shape;220;p37"/>
          <p:cNvSpPr>
            <a:spLocks noGrp="1"/>
          </p:cNvSpPr>
          <p:nvPr>
            <p:ph type="pic" idx="6"/>
          </p:nvPr>
        </p:nvSpPr>
        <p:spPr>
          <a:xfrm>
            <a:off x="7676735" y="1037468"/>
            <a:ext cx="1566000" cy="1566000"/>
          </a:xfrm>
          <a:prstGeom prst="rect">
            <a:avLst/>
          </a:prstGeom>
          <a:solidFill>
            <a:srgbClr val="F2F2F2"/>
          </a:solidFill>
          <a:ln>
            <a:noFill/>
          </a:ln>
        </p:spPr>
      </p:sp>
      <p:sp>
        <p:nvSpPr>
          <p:cNvPr id="221" name="Google Shape;221;p37"/>
          <p:cNvSpPr>
            <a:spLocks noGrp="1"/>
          </p:cNvSpPr>
          <p:nvPr>
            <p:ph type="pic" idx="7"/>
          </p:nvPr>
        </p:nvSpPr>
        <p:spPr>
          <a:xfrm>
            <a:off x="887333" y="2749075"/>
            <a:ext cx="1566000" cy="1566000"/>
          </a:xfrm>
          <a:prstGeom prst="rect">
            <a:avLst/>
          </a:prstGeom>
          <a:solidFill>
            <a:srgbClr val="F2F2F2"/>
          </a:solidFill>
          <a:ln>
            <a:noFill/>
          </a:ln>
        </p:spPr>
      </p:sp>
      <p:sp>
        <p:nvSpPr>
          <p:cNvPr id="222" name="Google Shape;222;p37"/>
          <p:cNvSpPr>
            <a:spLocks noGrp="1"/>
          </p:cNvSpPr>
          <p:nvPr>
            <p:ph type="pic" idx="8"/>
          </p:nvPr>
        </p:nvSpPr>
        <p:spPr>
          <a:xfrm>
            <a:off x="2586571" y="2749075"/>
            <a:ext cx="1566000" cy="1566000"/>
          </a:xfrm>
          <a:prstGeom prst="rect">
            <a:avLst/>
          </a:prstGeom>
          <a:solidFill>
            <a:srgbClr val="F2F2F2"/>
          </a:solidFill>
          <a:ln>
            <a:noFill/>
          </a:ln>
        </p:spPr>
      </p:sp>
      <p:sp>
        <p:nvSpPr>
          <p:cNvPr id="223" name="Google Shape;223;p37"/>
          <p:cNvSpPr>
            <a:spLocks noGrp="1"/>
          </p:cNvSpPr>
          <p:nvPr>
            <p:ph type="pic" idx="9"/>
          </p:nvPr>
        </p:nvSpPr>
        <p:spPr>
          <a:xfrm>
            <a:off x="4285809" y="2749075"/>
            <a:ext cx="1566000" cy="1566000"/>
          </a:xfrm>
          <a:prstGeom prst="rect">
            <a:avLst/>
          </a:prstGeom>
          <a:solidFill>
            <a:srgbClr val="F2F2F2"/>
          </a:solidFill>
          <a:ln>
            <a:noFill/>
          </a:ln>
        </p:spPr>
      </p:sp>
      <p:sp>
        <p:nvSpPr>
          <p:cNvPr id="224" name="Google Shape;224;p37"/>
          <p:cNvSpPr>
            <a:spLocks noGrp="1"/>
          </p:cNvSpPr>
          <p:nvPr>
            <p:ph type="pic" idx="13"/>
          </p:nvPr>
        </p:nvSpPr>
        <p:spPr>
          <a:xfrm>
            <a:off x="5985047" y="2749075"/>
            <a:ext cx="1566000" cy="1566000"/>
          </a:xfrm>
          <a:prstGeom prst="rect">
            <a:avLst/>
          </a:prstGeom>
          <a:solidFill>
            <a:srgbClr val="F2F2F2"/>
          </a:solidFill>
          <a:ln>
            <a:noFill/>
          </a:ln>
        </p:spPr>
      </p:sp>
      <p:sp>
        <p:nvSpPr>
          <p:cNvPr id="225" name="Google Shape;225;p37"/>
          <p:cNvSpPr>
            <a:spLocks noGrp="1"/>
          </p:cNvSpPr>
          <p:nvPr>
            <p:ph type="pic" idx="14"/>
          </p:nvPr>
        </p:nvSpPr>
        <p:spPr>
          <a:xfrm>
            <a:off x="7684283" y="2747059"/>
            <a:ext cx="1566000" cy="1566000"/>
          </a:xfrm>
          <a:prstGeom prst="rect">
            <a:avLst/>
          </a:prstGeom>
          <a:solidFill>
            <a:srgbClr val="F2F2F2"/>
          </a:solidFill>
          <a:ln>
            <a:noFill/>
          </a:ln>
        </p:spPr>
      </p:sp>
      <p:sp>
        <p:nvSpPr>
          <p:cNvPr id="226" name="Google Shape;226;p37"/>
          <p:cNvSpPr>
            <a:spLocks noGrp="1"/>
          </p:cNvSpPr>
          <p:nvPr>
            <p:ph type="pic" idx="15"/>
          </p:nvPr>
        </p:nvSpPr>
        <p:spPr>
          <a:xfrm>
            <a:off x="885829" y="4449615"/>
            <a:ext cx="1566000" cy="1566000"/>
          </a:xfrm>
          <a:prstGeom prst="rect">
            <a:avLst/>
          </a:prstGeom>
          <a:solidFill>
            <a:srgbClr val="F2F2F2"/>
          </a:solidFill>
          <a:ln>
            <a:noFill/>
          </a:ln>
        </p:spPr>
      </p:sp>
      <p:sp>
        <p:nvSpPr>
          <p:cNvPr id="227" name="Google Shape;227;p37"/>
          <p:cNvSpPr>
            <a:spLocks noGrp="1"/>
          </p:cNvSpPr>
          <p:nvPr>
            <p:ph type="pic" idx="16"/>
          </p:nvPr>
        </p:nvSpPr>
        <p:spPr>
          <a:xfrm>
            <a:off x="2585067" y="4449615"/>
            <a:ext cx="1566000" cy="1566000"/>
          </a:xfrm>
          <a:prstGeom prst="rect">
            <a:avLst/>
          </a:prstGeom>
          <a:solidFill>
            <a:srgbClr val="F2F2F2"/>
          </a:solidFill>
          <a:ln>
            <a:noFill/>
          </a:ln>
        </p:spPr>
      </p:sp>
      <p:sp>
        <p:nvSpPr>
          <p:cNvPr id="228" name="Google Shape;228;p37"/>
          <p:cNvSpPr>
            <a:spLocks noGrp="1"/>
          </p:cNvSpPr>
          <p:nvPr>
            <p:ph type="pic" idx="17"/>
          </p:nvPr>
        </p:nvSpPr>
        <p:spPr>
          <a:xfrm>
            <a:off x="4284305" y="4449615"/>
            <a:ext cx="1566000" cy="1566000"/>
          </a:xfrm>
          <a:prstGeom prst="rect">
            <a:avLst/>
          </a:prstGeom>
          <a:solidFill>
            <a:srgbClr val="F2F2F2"/>
          </a:solidFill>
          <a:ln>
            <a:noFill/>
          </a:ln>
        </p:spPr>
      </p:sp>
      <p:sp>
        <p:nvSpPr>
          <p:cNvPr id="229" name="Google Shape;229;p37"/>
          <p:cNvSpPr>
            <a:spLocks noGrp="1"/>
          </p:cNvSpPr>
          <p:nvPr>
            <p:ph type="pic" idx="18"/>
          </p:nvPr>
        </p:nvSpPr>
        <p:spPr>
          <a:xfrm>
            <a:off x="5983543" y="4449615"/>
            <a:ext cx="1566000" cy="1566000"/>
          </a:xfrm>
          <a:prstGeom prst="rect">
            <a:avLst/>
          </a:prstGeom>
          <a:solidFill>
            <a:srgbClr val="F2F2F2"/>
          </a:solidFill>
          <a:ln>
            <a:noFill/>
          </a:ln>
        </p:spPr>
      </p:sp>
      <p:sp>
        <p:nvSpPr>
          <p:cNvPr id="230" name="Google Shape;230;p37"/>
          <p:cNvSpPr>
            <a:spLocks noGrp="1"/>
          </p:cNvSpPr>
          <p:nvPr>
            <p:ph type="pic" idx="19"/>
          </p:nvPr>
        </p:nvSpPr>
        <p:spPr>
          <a:xfrm>
            <a:off x="7682779" y="4447599"/>
            <a:ext cx="1566000" cy="1566000"/>
          </a:xfrm>
          <a:prstGeom prst="rect">
            <a:avLst/>
          </a:prstGeom>
          <a:solidFill>
            <a:srgbClr val="F2F2F2"/>
          </a:solidFill>
          <a:ln>
            <a:noFill/>
          </a:ln>
        </p:spPr>
      </p:sp>
      <p:sp>
        <p:nvSpPr>
          <p:cNvPr id="231" name="Google Shape;231;p37"/>
          <p:cNvSpPr>
            <a:spLocks noGrp="1"/>
          </p:cNvSpPr>
          <p:nvPr>
            <p:ph type="pic" idx="20"/>
          </p:nvPr>
        </p:nvSpPr>
        <p:spPr>
          <a:xfrm>
            <a:off x="9385079" y="1037468"/>
            <a:ext cx="1566000" cy="1566000"/>
          </a:xfrm>
          <a:prstGeom prst="rect">
            <a:avLst/>
          </a:prstGeom>
          <a:solidFill>
            <a:srgbClr val="F2F2F2"/>
          </a:solidFill>
          <a:ln>
            <a:noFill/>
          </a:ln>
        </p:spPr>
      </p:sp>
      <p:sp>
        <p:nvSpPr>
          <p:cNvPr id="232" name="Google Shape;232;p37"/>
          <p:cNvSpPr>
            <a:spLocks noGrp="1"/>
          </p:cNvSpPr>
          <p:nvPr>
            <p:ph type="pic" idx="21"/>
          </p:nvPr>
        </p:nvSpPr>
        <p:spPr>
          <a:xfrm>
            <a:off x="9385079" y="2747059"/>
            <a:ext cx="1566000" cy="1566000"/>
          </a:xfrm>
          <a:prstGeom prst="rect">
            <a:avLst/>
          </a:prstGeom>
          <a:solidFill>
            <a:srgbClr val="F2F2F2"/>
          </a:solidFill>
          <a:ln>
            <a:noFill/>
          </a:ln>
        </p:spPr>
      </p:sp>
      <p:sp>
        <p:nvSpPr>
          <p:cNvPr id="233" name="Google Shape;233;p37"/>
          <p:cNvSpPr>
            <a:spLocks noGrp="1"/>
          </p:cNvSpPr>
          <p:nvPr>
            <p:ph type="pic" idx="22"/>
          </p:nvPr>
        </p:nvSpPr>
        <p:spPr>
          <a:xfrm>
            <a:off x="9383575" y="4447599"/>
            <a:ext cx="1566000" cy="1566000"/>
          </a:xfrm>
          <a:prstGeom prst="rect">
            <a:avLst/>
          </a:prstGeom>
          <a:solidFill>
            <a:srgbClr val="F2F2F2"/>
          </a:solid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6_Titel und 8 Bilder">
  <p:cSld name="6_Titel und 8 Bilder">
    <p:spTree>
      <p:nvGrpSpPr>
        <p:cNvPr id="1" name="Shape 234"/>
        <p:cNvGrpSpPr/>
        <p:nvPr/>
      </p:nvGrpSpPr>
      <p:grpSpPr>
        <a:xfrm>
          <a:off x="0" y="0"/>
          <a:ext cx="0" cy="0"/>
          <a:chOff x="0" y="0"/>
          <a:chExt cx="0" cy="0"/>
        </a:xfrm>
      </p:grpSpPr>
      <p:sp>
        <p:nvSpPr>
          <p:cNvPr id="235" name="Google Shape;235;p38"/>
          <p:cNvSpPr txBox="1">
            <a:spLocks noGrp="1"/>
          </p:cNvSpPr>
          <p:nvPr>
            <p:ph type="title"/>
          </p:nvPr>
        </p:nvSpPr>
        <p:spPr>
          <a:xfrm>
            <a:off x="874712" y="346076"/>
            <a:ext cx="10580687" cy="509588"/>
          </a:xfrm>
          <a:prstGeom prst="rect">
            <a:avLst/>
          </a:prstGeom>
          <a:noFill/>
          <a:ln>
            <a:noFill/>
          </a:ln>
        </p:spPr>
        <p:txBody>
          <a:bodyPr spcFirstLastPara="1" wrap="square" lIns="0" tIns="0" rIns="0" bIns="0" anchor="t" anchorCtr="0">
            <a:no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6" name="Google Shape;236;p38"/>
          <p:cNvSpPr>
            <a:spLocks noGrp="1"/>
          </p:cNvSpPr>
          <p:nvPr>
            <p:ph type="pic" idx="2"/>
          </p:nvPr>
        </p:nvSpPr>
        <p:spPr>
          <a:xfrm>
            <a:off x="879785" y="1030288"/>
            <a:ext cx="2498415" cy="2341891"/>
          </a:xfrm>
          <a:prstGeom prst="rect">
            <a:avLst/>
          </a:prstGeom>
          <a:solidFill>
            <a:srgbClr val="F2F2F2"/>
          </a:solidFill>
          <a:ln>
            <a:noFill/>
          </a:ln>
        </p:spPr>
      </p:sp>
      <p:sp>
        <p:nvSpPr>
          <p:cNvPr id="237" name="Google Shape;237;p38"/>
          <p:cNvSpPr>
            <a:spLocks noGrp="1"/>
          </p:cNvSpPr>
          <p:nvPr>
            <p:ph type="pic" idx="3"/>
          </p:nvPr>
        </p:nvSpPr>
        <p:spPr>
          <a:xfrm>
            <a:off x="3575257" y="1030288"/>
            <a:ext cx="2498415" cy="2341891"/>
          </a:xfrm>
          <a:prstGeom prst="rect">
            <a:avLst/>
          </a:prstGeom>
          <a:solidFill>
            <a:srgbClr val="F2F2F2"/>
          </a:solidFill>
          <a:ln>
            <a:noFill/>
          </a:ln>
        </p:spPr>
      </p:sp>
      <p:sp>
        <p:nvSpPr>
          <p:cNvPr id="238" name="Google Shape;238;p38"/>
          <p:cNvSpPr>
            <a:spLocks noGrp="1"/>
          </p:cNvSpPr>
          <p:nvPr>
            <p:ph type="pic" idx="4"/>
          </p:nvPr>
        </p:nvSpPr>
        <p:spPr>
          <a:xfrm>
            <a:off x="6270729" y="1030288"/>
            <a:ext cx="2498415" cy="2341891"/>
          </a:xfrm>
          <a:prstGeom prst="rect">
            <a:avLst/>
          </a:prstGeom>
          <a:solidFill>
            <a:srgbClr val="F2F2F2"/>
          </a:solidFill>
          <a:ln>
            <a:noFill/>
          </a:ln>
        </p:spPr>
      </p:sp>
      <p:sp>
        <p:nvSpPr>
          <p:cNvPr id="239" name="Google Shape;239;p38"/>
          <p:cNvSpPr>
            <a:spLocks noGrp="1"/>
          </p:cNvSpPr>
          <p:nvPr>
            <p:ph type="pic" idx="5"/>
          </p:nvPr>
        </p:nvSpPr>
        <p:spPr>
          <a:xfrm>
            <a:off x="8966200" y="1030288"/>
            <a:ext cx="2498415" cy="2341891"/>
          </a:xfrm>
          <a:prstGeom prst="rect">
            <a:avLst/>
          </a:prstGeom>
          <a:solidFill>
            <a:srgbClr val="F2F2F2"/>
          </a:solidFill>
          <a:ln>
            <a:noFill/>
          </a:ln>
        </p:spPr>
      </p:sp>
      <p:sp>
        <p:nvSpPr>
          <p:cNvPr id="240" name="Google Shape;240;p38"/>
          <p:cNvSpPr>
            <a:spLocks noGrp="1"/>
          </p:cNvSpPr>
          <p:nvPr>
            <p:ph type="pic" idx="6"/>
          </p:nvPr>
        </p:nvSpPr>
        <p:spPr>
          <a:xfrm>
            <a:off x="880142" y="3572347"/>
            <a:ext cx="2498415" cy="2341891"/>
          </a:xfrm>
          <a:prstGeom prst="rect">
            <a:avLst/>
          </a:prstGeom>
          <a:solidFill>
            <a:srgbClr val="F2F2F2"/>
          </a:solidFill>
          <a:ln>
            <a:noFill/>
          </a:ln>
        </p:spPr>
      </p:sp>
      <p:sp>
        <p:nvSpPr>
          <p:cNvPr id="241" name="Google Shape;241;p38"/>
          <p:cNvSpPr>
            <a:spLocks noGrp="1"/>
          </p:cNvSpPr>
          <p:nvPr>
            <p:ph type="pic" idx="7"/>
          </p:nvPr>
        </p:nvSpPr>
        <p:spPr>
          <a:xfrm>
            <a:off x="3575614" y="3572347"/>
            <a:ext cx="2498415" cy="2341891"/>
          </a:xfrm>
          <a:prstGeom prst="rect">
            <a:avLst/>
          </a:prstGeom>
          <a:solidFill>
            <a:srgbClr val="F2F2F2"/>
          </a:solidFill>
          <a:ln>
            <a:noFill/>
          </a:ln>
        </p:spPr>
      </p:sp>
      <p:sp>
        <p:nvSpPr>
          <p:cNvPr id="242" name="Google Shape;242;p38"/>
          <p:cNvSpPr>
            <a:spLocks noGrp="1"/>
          </p:cNvSpPr>
          <p:nvPr>
            <p:ph type="pic" idx="8"/>
          </p:nvPr>
        </p:nvSpPr>
        <p:spPr>
          <a:xfrm>
            <a:off x="6271086" y="3572347"/>
            <a:ext cx="2498415" cy="2341891"/>
          </a:xfrm>
          <a:prstGeom prst="rect">
            <a:avLst/>
          </a:prstGeom>
          <a:solidFill>
            <a:srgbClr val="F2F2F2"/>
          </a:solidFill>
          <a:ln>
            <a:noFill/>
          </a:ln>
        </p:spPr>
      </p:sp>
      <p:sp>
        <p:nvSpPr>
          <p:cNvPr id="243" name="Google Shape;243;p38"/>
          <p:cNvSpPr>
            <a:spLocks noGrp="1"/>
          </p:cNvSpPr>
          <p:nvPr>
            <p:ph type="pic" idx="9"/>
          </p:nvPr>
        </p:nvSpPr>
        <p:spPr>
          <a:xfrm>
            <a:off x="8966557" y="3572347"/>
            <a:ext cx="2498415" cy="2341891"/>
          </a:xfrm>
          <a:prstGeom prst="rect">
            <a:avLst/>
          </a:prstGeom>
          <a:solidFill>
            <a:srgbClr val="F2F2F2"/>
          </a:solidFill>
          <a:ln>
            <a:no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6_Titel und 6 Bilder_">
  <p:cSld name="6_Titel und 6 Bilder_">
    <p:spTree>
      <p:nvGrpSpPr>
        <p:cNvPr id="1" name="Shape 244"/>
        <p:cNvGrpSpPr/>
        <p:nvPr/>
      </p:nvGrpSpPr>
      <p:grpSpPr>
        <a:xfrm>
          <a:off x="0" y="0"/>
          <a:ext cx="0" cy="0"/>
          <a:chOff x="0" y="0"/>
          <a:chExt cx="0" cy="0"/>
        </a:xfrm>
      </p:grpSpPr>
      <p:sp>
        <p:nvSpPr>
          <p:cNvPr id="245" name="Google Shape;245;p39"/>
          <p:cNvSpPr txBox="1">
            <a:spLocks noGrp="1"/>
          </p:cNvSpPr>
          <p:nvPr>
            <p:ph type="title"/>
          </p:nvPr>
        </p:nvSpPr>
        <p:spPr>
          <a:xfrm>
            <a:off x="874712" y="346076"/>
            <a:ext cx="10580687" cy="509588"/>
          </a:xfrm>
          <a:prstGeom prst="rect">
            <a:avLst/>
          </a:prstGeom>
          <a:noFill/>
          <a:ln>
            <a:noFill/>
          </a:ln>
        </p:spPr>
        <p:txBody>
          <a:bodyPr spcFirstLastPara="1" wrap="square" lIns="0" tIns="0" rIns="0" bIns="0" anchor="t" anchorCtr="0">
            <a:no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6" name="Google Shape;246;p39"/>
          <p:cNvSpPr>
            <a:spLocks noGrp="1"/>
          </p:cNvSpPr>
          <p:nvPr>
            <p:ph type="pic" idx="2"/>
          </p:nvPr>
        </p:nvSpPr>
        <p:spPr>
          <a:xfrm>
            <a:off x="9703" y="1057584"/>
            <a:ext cx="4050000" cy="2520000"/>
          </a:xfrm>
          <a:prstGeom prst="rect">
            <a:avLst/>
          </a:prstGeom>
          <a:solidFill>
            <a:srgbClr val="F2F2F2"/>
          </a:solidFill>
          <a:ln>
            <a:noFill/>
          </a:ln>
        </p:spPr>
      </p:sp>
      <p:sp>
        <p:nvSpPr>
          <p:cNvPr id="247" name="Google Shape;247;p39"/>
          <p:cNvSpPr>
            <a:spLocks noGrp="1"/>
          </p:cNvSpPr>
          <p:nvPr>
            <p:ph type="pic" idx="3"/>
          </p:nvPr>
        </p:nvSpPr>
        <p:spPr>
          <a:xfrm>
            <a:off x="4081331" y="1057584"/>
            <a:ext cx="4050000" cy="2520000"/>
          </a:xfrm>
          <a:prstGeom prst="rect">
            <a:avLst/>
          </a:prstGeom>
          <a:solidFill>
            <a:srgbClr val="F2F2F2"/>
          </a:solidFill>
          <a:ln>
            <a:noFill/>
          </a:ln>
        </p:spPr>
      </p:sp>
      <p:sp>
        <p:nvSpPr>
          <p:cNvPr id="248" name="Google Shape;248;p39"/>
          <p:cNvSpPr>
            <a:spLocks noGrp="1"/>
          </p:cNvSpPr>
          <p:nvPr>
            <p:ph type="pic" idx="4"/>
          </p:nvPr>
        </p:nvSpPr>
        <p:spPr>
          <a:xfrm>
            <a:off x="8152960" y="1057584"/>
            <a:ext cx="4050000" cy="2520000"/>
          </a:xfrm>
          <a:prstGeom prst="rect">
            <a:avLst/>
          </a:prstGeom>
          <a:solidFill>
            <a:srgbClr val="F2F2F2"/>
          </a:solidFill>
          <a:ln>
            <a:noFill/>
          </a:ln>
        </p:spPr>
      </p:sp>
      <p:sp>
        <p:nvSpPr>
          <p:cNvPr id="249" name="Google Shape;249;p39"/>
          <p:cNvSpPr>
            <a:spLocks noGrp="1"/>
          </p:cNvSpPr>
          <p:nvPr>
            <p:ph type="pic" idx="5"/>
          </p:nvPr>
        </p:nvSpPr>
        <p:spPr>
          <a:xfrm>
            <a:off x="5151" y="3602514"/>
            <a:ext cx="4050000" cy="2520000"/>
          </a:xfrm>
          <a:prstGeom prst="rect">
            <a:avLst/>
          </a:prstGeom>
          <a:solidFill>
            <a:srgbClr val="F2F2F2"/>
          </a:solidFill>
          <a:ln>
            <a:noFill/>
          </a:ln>
        </p:spPr>
      </p:sp>
      <p:sp>
        <p:nvSpPr>
          <p:cNvPr id="250" name="Google Shape;250;p39"/>
          <p:cNvSpPr>
            <a:spLocks noGrp="1"/>
          </p:cNvSpPr>
          <p:nvPr>
            <p:ph type="pic" idx="6"/>
          </p:nvPr>
        </p:nvSpPr>
        <p:spPr>
          <a:xfrm>
            <a:off x="4076779" y="3602514"/>
            <a:ext cx="4050000" cy="2520000"/>
          </a:xfrm>
          <a:prstGeom prst="rect">
            <a:avLst/>
          </a:prstGeom>
          <a:solidFill>
            <a:srgbClr val="F2F2F2"/>
          </a:solidFill>
          <a:ln>
            <a:noFill/>
          </a:ln>
        </p:spPr>
      </p:sp>
      <p:sp>
        <p:nvSpPr>
          <p:cNvPr id="251" name="Google Shape;251;p39"/>
          <p:cNvSpPr>
            <a:spLocks noGrp="1"/>
          </p:cNvSpPr>
          <p:nvPr>
            <p:ph type="pic" idx="7"/>
          </p:nvPr>
        </p:nvSpPr>
        <p:spPr>
          <a:xfrm>
            <a:off x="8148408" y="3602514"/>
            <a:ext cx="4050000" cy="2520000"/>
          </a:xfrm>
          <a:prstGeom prst="rect">
            <a:avLst/>
          </a:prstGeom>
          <a:solidFill>
            <a:srgbClr val="F2F2F2"/>
          </a:solidFill>
          <a:ln>
            <a:no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2_Nur Titel">
  <p:cSld name="2_Nur Titel">
    <p:spTree>
      <p:nvGrpSpPr>
        <p:cNvPr id="1" name="Shape 252"/>
        <p:cNvGrpSpPr/>
        <p:nvPr/>
      </p:nvGrpSpPr>
      <p:grpSpPr>
        <a:xfrm>
          <a:off x="0" y="0"/>
          <a:ext cx="0" cy="0"/>
          <a:chOff x="0" y="0"/>
          <a:chExt cx="0" cy="0"/>
        </a:xfrm>
      </p:grpSpPr>
      <p:sp>
        <p:nvSpPr>
          <p:cNvPr id="253" name="Google Shape;253;p40"/>
          <p:cNvSpPr txBox="1">
            <a:spLocks noGrp="1"/>
          </p:cNvSpPr>
          <p:nvPr>
            <p:ph type="title"/>
          </p:nvPr>
        </p:nvSpPr>
        <p:spPr>
          <a:xfrm>
            <a:off x="874712" y="346076"/>
            <a:ext cx="10580687" cy="509588"/>
          </a:xfrm>
          <a:prstGeom prst="rect">
            <a:avLst/>
          </a:prstGeom>
          <a:noFill/>
          <a:ln>
            <a:noFill/>
          </a:ln>
        </p:spPr>
        <p:txBody>
          <a:bodyPr spcFirstLastPara="1" wrap="square" lIns="0" tIns="0" rIns="0" bIns="0" anchor="t" anchorCtr="0">
            <a:no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1_Nur Titel">
  <p:cSld name="1_Nur Titel">
    <p:spTree>
      <p:nvGrpSpPr>
        <p:cNvPr id="1" name="Shape 254"/>
        <p:cNvGrpSpPr/>
        <p:nvPr/>
      </p:nvGrpSpPr>
      <p:grpSpPr>
        <a:xfrm>
          <a:off x="0" y="0"/>
          <a:ext cx="0" cy="0"/>
          <a:chOff x="0" y="0"/>
          <a:chExt cx="0" cy="0"/>
        </a:xfrm>
      </p:grpSpPr>
      <p:sp>
        <p:nvSpPr>
          <p:cNvPr id="255" name="Google Shape;255;p41"/>
          <p:cNvSpPr txBox="1">
            <a:spLocks noGrp="1"/>
          </p:cNvSpPr>
          <p:nvPr>
            <p:ph type="title"/>
          </p:nvPr>
        </p:nvSpPr>
        <p:spPr>
          <a:xfrm>
            <a:off x="874712" y="346076"/>
            <a:ext cx="10580687" cy="509588"/>
          </a:xfrm>
          <a:prstGeom prst="rect">
            <a:avLst/>
          </a:prstGeom>
          <a:noFill/>
          <a:ln>
            <a:noFill/>
          </a:ln>
        </p:spPr>
        <p:txBody>
          <a:bodyPr spcFirstLastPara="1" wrap="square" lIns="0" tIns="0" rIns="0" bIns="0" anchor="t" anchorCtr="0">
            <a:no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6" name="Google Shape;256;p41"/>
          <p:cNvSpPr>
            <a:spLocks noGrp="1"/>
          </p:cNvSpPr>
          <p:nvPr>
            <p:ph type="pic" idx="2"/>
          </p:nvPr>
        </p:nvSpPr>
        <p:spPr>
          <a:xfrm>
            <a:off x="0" y="1030288"/>
            <a:ext cx="12192000" cy="5099050"/>
          </a:xfrm>
          <a:prstGeom prst="rect">
            <a:avLst/>
          </a:prstGeom>
          <a:noFill/>
          <a:ln>
            <a:noFill/>
          </a:ln>
        </p:spPr>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Leer">
  <p:cSld name="Leer">
    <p:spTree>
      <p:nvGrpSpPr>
        <p:cNvPr id="1" name="Shape 257"/>
        <p:cNvGrpSpPr/>
        <p:nvPr/>
      </p:nvGrpSpPr>
      <p:grpSpPr>
        <a:xfrm>
          <a:off x="0" y="0"/>
          <a:ext cx="0" cy="0"/>
          <a:chOff x="0" y="0"/>
          <a:chExt cx="0" cy="0"/>
        </a:xfrm>
      </p:grpSpPr>
      <p:sp>
        <p:nvSpPr>
          <p:cNvPr id="258" name="Google Shape;258;p42"/>
          <p:cNvSpPr>
            <a:spLocks noGrp="1"/>
          </p:cNvSpPr>
          <p:nvPr>
            <p:ph type="pic" idx="2"/>
          </p:nvPr>
        </p:nvSpPr>
        <p:spPr>
          <a:xfrm>
            <a:off x="0" y="6"/>
            <a:ext cx="12192000" cy="6129331"/>
          </a:xfrm>
          <a:prstGeom prst="rect">
            <a:avLst/>
          </a:prstGeom>
          <a:noFill/>
          <a:ln>
            <a:noFill/>
          </a:ln>
        </p:spPr>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1_Benutzerdefiniertes Layout">
  <p:cSld name="1_Benutzerdefiniertes Layout">
    <p:spTree>
      <p:nvGrpSpPr>
        <p:cNvPr id="1" name="Shape 259"/>
        <p:cNvGrpSpPr/>
        <p:nvPr/>
      </p:nvGrpSpPr>
      <p:grpSpPr>
        <a:xfrm>
          <a:off x="0" y="0"/>
          <a:ext cx="0" cy="0"/>
          <a:chOff x="0" y="0"/>
          <a:chExt cx="0" cy="0"/>
        </a:xfrm>
      </p:grpSpPr>
      <p:sp>
        <p:nvSpPr>
          <p:cNvPr id="260" name="Google Shape;260;p43"/>
          <p:cNvSpPr/>
          <p:nvPr/>
        </p:nvSpPr>
        <p:spPr>
          <a:xfrm>
            <a:off x="0" y="2"/>
            <a:ext cx="12192000" cy="6129336"/>
          </a:xfrm>
          <a:prstGeom prst="rect">
            <a:avLst/>
          </a:prstGeom>
          <a:gradFill>
            <a:gsLst>
              <a:gs pos="0">
                <a:schemeClr val="accent2"/>
              </a:gs>
              <a:gs pos="14000">
                <a:schemeClr val="accent2"/>
              </a:gs>
              <a:gs pos="100000">
                <a:schemeClr val="accent1"/>
              </a:gs>
            </a:gsLst>
            <a:lin ang="15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61" name="Google Shape;261;p43"/>
          <p:cNvSpPr txBox="1">
            <a:spLocks noGrp="1"/>
          </p:cNvSpPr>
          <p:nvPr>
            <p:ph type="title"/>
          </p:nvPr>
        </p:nvSpPr>
        <p:spPr>
          <a:xfrm>
            <a:off x="882771" y="3835706"/>
            <a:ext cx="3941317" cy="492443"/>
          </a:xfrm>
          <a:prstGeom prst="rect">
            <a:avLst/>
          </a:prstGeom>
          <a:solidFill>
            <a:schemeClr val="lt1">
              <a:alpha val="89803"/>
            </a:schemeClr>
          </a:solidFill>
          <a:ln>
            <a:noFill/>
          </a:ln>
        </p:spPr>
        <p:txBody>
          <a:bodyPr spcFirstLastPara="1" wrap="square" lIns="72000" tIns="0" rIns="36000" bIns="0" anchor="t" anchorCtr="0">
            <a:spAutoFit/>
          </a:bodyPr>
          <a:lstStyle>
            <a:lvl1pPr lvl="0" algn="l">
              <a:spcBef>
                <a:spcPts val="0"/>
              </a:spcBef>
              <a:spcAft>
                <a:spcPts val="0"/>
              </a:spcAft>
              <a:buClr>
                <a:schemeClr val="accent1"/>
              </a:buClr>
              <a:buSzPts val="3200"/>
              <a:buFont typeface="Open Sans"/>
              <a:buNone/>
              <a:defRPr sz="3200" b="1">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2" name="Google Shape;262;p43"/>
          <p:cNvSpPr txBox="1">
            <a:spLocks noGrp="1"/>
          </p:cNvSpPr>
          <p:nvPr>
            <p:ph type="body" idx="1"/>
          </p:nvPr>
        </p:nvSpPr>
        <p:spPr>
          <a:xfrm>
            <a:off x="882770" y="4375609"/>
            <a:ext cx="4803348" cy="492443"/>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600"/>
              </a:spcBef>
              <a:spcAft>
                <a:spcPts val="0"/>
              </a:spcAft>
              <a:buClr>
                <a:schemeClr val="accent1"/>
              </a:buClr>
              <a:buSzPts val="3200"/>
              <a:buNone/>
              <a:defRPr sz="3200" b="0">
                <a:solidFill>
                  <a:schemeClr val="accent1"/>
                </a:solidFill>
              </a:defRPr>
            </a:lvl1pPr>
            <a:lvl2pPr marL="914400" lvl="1" indent="-228600" algn="l">
              <a:spcBef>
                <a:spcPts val="600"/>
              </a:spcBef>
              <a:spcAft>
                <a:spcPts val="0"/>
              </a:spcAft>
              <a:buClr>
                <a:schemeClr val="accent1"/>
              </a:buClr>
              <a:buSzPts val="1800"/>
              <a:buNone/>
              <a:defRPr/>
            </a:lvl2pPr>
            <a:lvl3pPr marL="1371600" lvl="2" indent="-228600" algn="l">
              <a:spcBef>
                <a:spcPts val="0"/>
              </a:spcBef>
              <a:spcAft>
                <a:spcPts val="0"/>
              </a:spcAft>
              <a:buClr>
                <a:schemeClr val="accent1"/>
              </a:buClr>
              <a:buSzPts val="1600"/>
              <a:buNone/>
              <a:defRPr/>
            </a:lvl3pPr>
            <a:lvl4pPr marL="1828800" lvl="3" indent="-228600" algn="l">
              <a:spcBef>
                <a:spcPts val="0"/>
              </a:spcBef>
              <a:spcAft>
                <a:spcPts val="0"/>
              </a:spcAft>
              <a:buClr>
                <a:schemeClr val="accent1"/>
              </a:buClr>
              <a:buSzPts val="1600"/>
              <a:buNone/>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2_Benutzerdefiniertes Layout">
  <p:cSld name="2_Benutzerdefiniertes Layout">
    <p:spTree>
      <p:nvGrpSpPr>
        <p:cNvPr id="1" name="Shape 263"/>
        <p:cNvGrpSpPr/>
        <p:nvPr/>
      </p:nvGrpSpPr>
      <p:grpSpPr>
        <a:xfrm>
          <a:off x="0" y="0"/>
          <a:ext cx="0" cy="0"/>
          <a:chOff x="0" y="0"/>
          <a:chExt cx="0" cy="0"/>
        </a:xfrm>
      </p:grpSpPr>
      <p:sp>
        <p:nvSpPr>
          <p:cNvPr id="264" name="Google Shape;264;p44"/>
          <p:cNvSpPr/>
          <p:nvPr/>
        </p:nvSpPr>
        <p:spPr>
          <a:xfrm>
            <a:off x="0" y="2"/>
            <a:ext cx="12192000" cy="6129336"/>
          </a:xfrm>
          <a:prstGeom prst="rect">
            <a:avLst/>
          </a:prstGeom>
          <a:gradFill>
            <a:gsLst>
              <a:gs pos="0">
                <a:schemeClr val="accent5"/>
              </a:gs>
              <a:gs pos="14000">
                <a:schemeClr val="accent5"/>
              </a:gs>
              <a:gs pos="100000">
                <a:schemeClr val="accent4"/>
              </a:gs>
            </a:gsLst>
            <a:lin ang="15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65" name="Google Shape;265;p44"/>
          <p:cNvSpPr txBox="1">
            <a:spLocks noGrp="1"/>
          </p:cNvSpPr>
          <p:nvPr>
            <p:ph type="title"/>
          </p:nvPr>
        </p:nvSpPr>
        <p:spPr>
          <a:xfrm>
            <a:off x="882771" y="3835706"/>
            <a:ext cx="3881437" cy="492443"/>
          </a:xfrm>
          <a:prstGeom prst="rect">
            <a:avLst/>
          </a:prstGeom>
          <a:noFill/>
          <a:ln>
            <a:noFill/>
          </a:ln>
        </p:spPr>
        <p:txBody>
          <a:bodyPr spcFirstLastPara="1" wrap="square" lIns="0" tIns="0" rIns="0" bIns="0" anchor="t" anchorCtr="0">
            <a:spAutoFit/>
          </a:bodyPr>
          <a:lstStyle>
            <a:lvl1pPr lvl="0" algn="l">
              <a:spcBef>
                <a:spcPts val="0"/>
              </a:spcBef>
              <a:spcAft>
                <a:spcPts val="0"/>
              </a:spcAft>
              <a:buClr>
                <a:schemeClr val="lt1"/>
              </a:buClr>
              <a:buSzPts val="3200"/>
              <a:buFont typeface="Open Sans"/>
              <a:buNone/>
              <a:defRPr sz="3200"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6" name="Google Shape;266;p44"/>
          <p:cNvSpPr txBox="1">
            <a:spLocks noGrp="1"/>
          </p:cNvSpPr>
          <p:nvPr>
            <p:ph type="body" idx="1"/>
          </p:nvPr>
        </p:nvSpPr>
        <p:spPr>
          <a:xfrm>
            <a:off x="882770" y="4375609"/>
            <a:ext cx="4694293" cy="492443"/>
          </a:xfrm>
          <a:prstGeom prst="rect">
            <a:avLst/>
          </a:prstGeom>
          <a:noFill/>
          <a:ln>
            <a:noFill/>
          </a:ln>
        </p:spPr>
        <p:txBody>
          <a:bodyPr spcFirstLastPara="1" wrap="square" lIns="0" tIns="0" rIns="0" bIns="0" anchor="t" anchorCtr="0">
            <a:spAutoFit/>
          </a:bodyPr>
          <a:lstStyle>
            <a:lvl1pPr marL="457200" lvl="0" indent="-228600" algn="l">
              <a:spcBef>
                <a:spcPts val="600"/>
              </a:spcBef>
              <a:spcAft>
                <a:spcPts val="0"/>
              </a:spcAft>
              <a:buClr>
                <a:schemeClr val="lt1"/>
              </a:buClr>
              <a:buSzPts val="3200"/>
              <a:buNone/>
              <a:defRPr sz="3200" b="0">
                <a:solidFill>
                  <a:schemeClr val="lt1"/>
                </a:solidFill>
              </a:defRPr>
            </a:lvl1pPr>
            <a:lvl2pPr marL="914400" lvl="1" indent="-228600" algn="l">
              <a:spcBef>
                <a:spcPts val="600"/>
              </a:spcBef>
              <a:spcAft>
                <a:spcPts val="0"/>
              </a:spcAft>
              <a:buClr>
                <a:schemeClr val="accent1"/>
              </a:buClr>
              <a:buSzPts val="1800"/>
              <a:buNone/>
              <a:defRPr/>
            </a:lvl2pPr>
            <a:lvl3pPr marL="1371600" lvl="2" indent="-228600" algn="l">
              <a:spcBef>
                <a:spcPts val="0"/>
              </a:spcBef>
              <a:spcAft>
                <a:spcPts val="0"/>
              </a:spcAft>
              <a:buClr>
                <a:schemeClr val="accent1"/>
              </a:buClr>
              <a:buSzPts val="1600"/>
              <a:buNone/>
              <a:defRPr/>
            </a:lvl3pPr>
            <a:lvl4pPr marL="1828800" lvl="3" indent="-228600" algn="l">
              <a:spcBef>
                <a:spcPts val="0"/>
              </a:spcBef>
              <a:spcAft>
                <a:spcPts val="0"/>
              </a:spcAft>
              <a:buClr>
                <a:schemeClr val="accent1"/>
              </a:buClr>
              <a:buSzPts val="1600"/>
              <a:buNone/>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enutzerdefiniertes Layout">
  <p:cSld name="Benutzerdefiniertes Layout">
    <p:spTree>
      <p:nvGrpSpPr>
        <p:cNvPr id="1" name="Shape 29"/>
        <p:cNvGrpSpPr/>
        <p:nvPr/>
      </p:nvGrpSpPr>
      <p:grpSpPr>
        <a:xfrm>
          <a:off x="0" y="0"/>
          <a:ext cx="0" cy="0"/>
          <a:chOff x="0" y="0"/>
          <a:chExt cx="0" cy="0"/>
        </a:xfrm>
      </p:grpSpPr>
      <p:sp>
        <p:nvSpPr>
          <p:cNvPr id="30" name="Google Shape;30;p18"/>
          <p:cNvSpPr/>
          <p:nvPr/>
        </p:nvSpPr>
        <p:spPr>
          <a:xfrm>
            <a:off x="0" y="2"/>
            <a:ext cx="12192000" cy="6129336"/>
          </a:xfrm>
          <a:prstGeom prst="rect">
            <a:avLst/>
          </a:prstGeom>
          <a:gradFill>
            <a:gsLst>
              <a:gs pos="0">
                <a:schemeClr val="accent2"/>
              </a:gs>
              <a:gs pos="14000">
                <a:schemeClr val="accent2"/>
              </a:gs>
              <a:gs pos="100000">
                <a:schemeClr val="accent1"/>
              </a:gs>
            </a:gsLst>
            <a:lin ang="15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1" name="Google Shape;31;p18"/>
          <p:cNvSpPr txBox="1">
            <a:spLocks noGrp="1"/>
          </p:cNvSpPr>
          <p:nvPr>
            <p:ph type="title"/>
          </p:nvPr>
        </p:nvSpPr>
        <p:spPr>
          <a:xfrm>
            <a:off x="882771" y="3835706"/>
            <a:ext cx="3881437" cy="492443"/>
          </a:xfrm>
          <a:prstGeom prst="rect">
            <a:avLst/>
          </a:prstGeom>
          <a:noFill/>
          <a:ln>
            <a:noFill/>
          </a:ln>
        </p:spPr>
        <p:txBody>
          <a:bodyPr spcFirstLastPara="1" wrap="square" lIns="0" tIns="0" rIns="0" bIns="0" anchor="t" anchorCtr="0">
            <a:spAutoFit/>
          </a:bodyPr>
          <a:lstStyle>
            <a:lvl1pPr lvl="0" algn="l">
              <a:spcBef>
                <a:spcPts val="0"/>
              </a:spcBef>
              <a:spcAft>
                <a:spcPts val="0"/>
              </a:spcAft>
              <a:buClr>
                <a:schemeClr val="lt1"/>
              </a:buClr>
              <a:buSzPts val="3200"/>
              <a:buFont typeface="Open Sans"/>
              <a:buNone/>
              <a:defRPr sz="3200"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18"/>
          <p:cNvSpPr txBox="1">
            <a:spLocks noGrp="1"/>
          </p:cNvSpPr>
          <p:nvPr>
            <p:ph type="body" idx="1"/>
          </p:nvPr>
        </p:nvSpPr>
        <p:spPr>
          <a:xfrm>
            <a:off x="882770" y="4375609"/>
            <a:ext cx="4694293" cy="492443"/>
          </a:xfrm>
          <a:prstGeom prst="rect">
            <a:avLst/>
          </a:prstGeom>
          <a:noFill/>
          <a:ln>
            <a:noFill/>
          </a:ln>
        </p:spPr>
        <p:txBody>
          <a:bodyPr spcFirstLastPara="1" wrap="square" lIns="0" tIns="0" rIns="0" bIns="0" anchor="t" anchorCtr="0">
            <a:spAutoFit/>
          </a:bodyPr>
          <a:lstStyle>
            <a:lvl1pPr marL="457200" lvl="0" indent="-228600" algn="l">
              <a:spcBef>
                <a:spcPts val="600"/>
              </a:spcBef>
              <a:spcAft>
                <a:spcPts val="0"/>
              </a:spcAft>
              <a:buClr>
                <a:schemeClr val="lt1"/>
              </a:buClr>
              <a:buSzPts val="3200"/>
              <a:buNone/>
              <a:defRPr sz="3200" b="0">
                <a:solidFill>
                  <a:schemeClr val="lt1"/>
                </a:solidFill>
              </a:defRPr>
            </a:lvl1pPr>
            <a:lvl2pPr marL="914400" lvl="1" indent="-228600" algn="l">
              <a:spcBef>
                <a:spcPts val="600"/>
              </a:spcBef>
              <a:spcAft>
                <a:spcPts val="0"/>
              </a:spcAft>
              <a:buClr>
                <a:schemeClr val="accent1"/>
              </a:buClr>
              <a:buSzPts val="1800"/>
              <a:buNone/>
              <a:defRPr/>
            </a:lvl2pPr>
            <a:lvl3pPr marL="1371600" lvl="2" indent="-228600" algn="l">
              <a:spcBef>
                <a:spcPts val="0"/>
              </a:spcBef>
              <a:spcAft>
                <a:spcPts val="0"/>
              </a:spcAft>
              <a:buClr>
                <a:schemeClr val="accent1"/>
              </a:buClr>
              <a:buSzPts val="1600"/>
              <a:buNone/>
              <a:defRPr/>
            </a:lvl3pPr>
            <a:lvl4pPr marL="1828800" lvl="3" indent="-228600" algn="l">
              <a:spcBef>
                <a:spcPts val="0"/>
              </a:spcBef>
              <a:spcAft>
                <a:spcPts val="0"/>
              </a:spcAft>
              <a:buClr>
                <a:schemeClr val="accent1"/>
              </a:buClr>
              <a:buSzPts val="1600"/>
              <a:buNone/>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Tree>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3_Benutzerdefiniertes Layout">
  <p:cSld name="3_Benutzerdefiniertes Layout">
    <p:spTree>
      <p:nvGrpSpPr>
        <p:cNvPr id="1" name="Shape 267"/>
        <p:cNvGrpSpPr/>
        <p:nvPr/>
      </p:nvGrpSpPr>
      <p:grpSpPr>
        <a:xfrm>
          <a:off x="0" y="0"/>
          <a:ext cx="0" cy="0"/>
          <a:chOff x="0" y="0"/>
          <a:chExt cx="0" cy="0"/>
        </a:xfrm>
      </p:grpSpPr>
      <p:sp>
        <p:nvSpPr>
          <p:cNvPr id="268" name="Google Shape;268;p45"/>
          <p:cNvSpPr>
            <a:spLocks noGrp="1"/>
          </p:cNvSpPr>
          <p:nvPr>
            <p:ph type="pic" idx="2"/>
          </p:nvPr>
        </p:nvSpPr>
        <p:spPr>
          <a:xfrm>
            <a:off x="0" y="0"/>
            <a:ext cx="12192000" cy="6129338"/>
          </a:xfrm>
          <a:prstGeom prst="rect">
            <a:avLst/>
          </a:prstGeom>
          <a:solidFill>
            <a:srgbClr val="F2F2F2"/>
          </a:solidFill>
          <a:ln>
            <a:noFill/>
          </a:ln>
        </p:spPr>
      </p:sp>
      <p:sp>
        <p:nvSpPr>
          <p:cNvPr id="269" name="Google Shape;269;p45"/>
          <p:cNvSpPr txBox="1">
            <a:spLocks noGrp="1"/>
          </p:cNvSpPr>
          <p:nvPr>
            <p:ph type="title"/>
          </p:nvPr>
        </p:nvSpPr>
        <p:spPr>
          <a:xfrm>
            <a:off x="882771" y="3835706"/>
            <a:ext cx="3941317" cy="492443"/>
          </a:xfrm>
          <a:prstGeom prst="rect">
            <a:avLst/>
          </a:prstGeom>
          <a:solidFill>
            <a:schemeClr val="lt1">
              <a:alpha val="89803"/>
            </a:schemeClr>
          </a:solidFill>
          <a:ln>
            <a:noFill/>
          </a:ln>
        </p:spPr>
        <p:txBody>
          <a:bodyPr spcFirstLastPara="1" wrap="square" lIns="72000" tIns="0" rIns="36000" bIns="0" anchor="t" anchorCtr="0">
            <a:spAutoFit/>
          </a:bodyPr>
          <a:lstStyle>
            <a:lvl1pPr lvl="0" algn="l">
              <a:spcBef>
                <a:spcPts val="0"/>
              </a:spcBef>
              <a:spcAft>
                <a:spcPts val="0"/>
              </a:spcAft>
              <a:buClr>
                <a:schemeClr val="accent1"/>
              </a:buClr>
              <a:buSzPts val="3200"/>
              <a:buFont typeface="Open Sans"/>
              <a:buNone/>
              <a:defRPr sz="3200" b="1">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0" name="Google Shape;270;p45"/>
          <p:cNvSpPr txBox="1">
            <a:spLocks noGrp="1"/>
          </p:cNvSpPr>
          <p:nvPr>
            <p:ph type="body" idx="1"/>
          </p:nvPr>
        </p:nvSpPr>
        <p:spPr>
          <a:xfrm>
            <a:off x="882770" y="4375609"/>
            <a:ext cx="4803348" cy="492443"/>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600"/>
              </a:spcBef>
              <a:spcAft>
                <a:spcPts val="0"/>
              </a:spcAft>
              <a:buClr>
                <a:schemeClr val="accent1"/>
              </a:buClr>
              <a:buSzPts val="3200"/>
              <a:buNone/>
              <a:defRPr sz="3200" b="0">
                <a:solidFill>
                  <a:schemeClr val="accent1"/>
                </a:solidFill>
              </a:defRPr>
            </a:lvl1pPr>
            <a:lvl2pPr marL="914400" lvl="1" indent="-228600" algn="l">
              <a:spcBef>
                <a:spcPts val="600"/>
              </a:spcBef>
              <a:spcAft>
                <a:spcPts val="0"/>
              </a:spcAft>
              <a:buClr>
                <a:schemeClr val="accent1"/>
              </a:buClr>
              <a:buSzPts val="1800"/>
              <a:buNone/>
              <a:defRPr/>
            </a:lvl2pPr>
            <a:lvl3pPr marL="1371600" lvl="2" indent="-228600" algn="l">
              <a:spcBef>
                <a:spcPts val="0"/>
              </a:spcBef>
              <a:spcAft>
                <a:spcPts val="0"/>
              </a:spcAft>
              <a:buClr>
                <a:schemeClr val="accent1"/>
              </a:buClr>
              <a:buSzPts val="1600"/>
              <a:buNone/>
              <a:defRPr/>
            </a:lvl3pPr>
            <a:lvl4pPr marL="1828800" lvl="3" indent="-228600" algn="l">
              <a:spcBef>
                <a:spcPts val="0"/>
              </a:spcBef>
              <a:spcAft>
                <a:spcPts val="0"/>
              </a:spcAft>
              <a:buClr>
                <a:schemeClr val="accent1"/>
              </a:buClr>
              <a:buSzPts val="1600"/>
              <a:buNone/>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1_Titelfolie_TUD_blau">
  <p:cSld name="1_Titelfolie_TUD_blau">
    <p:spTree>
      <p:nvGrpSpPr>
        <p:cNvPr id="1" name="Shape 33"/>
        <p:cNvGrpSpPr/>
        <p:nvPr/>
      </p:nvGrpSpPr>
      <p:grpSpPr>
        <a:xfrm>
          <a:off x="0" y="0"/>
          <a:ext cx="0" cy="0"/>
          <a:chOff x="0" y="0"/>
          <a:chExt cx="0" cy="0"/>
        </a:xfrm>
      </p:grpSpPr>
      <p:sp>
        <p:nvSpPr>
          <p:cNvPr id="34" name="Google Shape;34;p19"/>
          <p:cNvSpPr/>
          <p:nvPr/>
        </p:nvSpPr>
        <p:spPr>
          <a:xfrm>
            <a:off x="0" y="0"/>
            <a:ext cx="12192000" cy="6858001"/>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pic>
        <p:nvPicPr>
          <p:cNvPr id="35" name="Google Shape;35;p19" descr="Logo. Acht unregelmäßige Dreiecksflächen sind, im Uhrzeigersinn zu einem regelmäßig achteckigen Ring angeordnet. Links daneben zweizeilig der Schriftzug &quot;DRESDEN concept" title="Logo Dresden concept"/>
          <p:cNvPicPr preferRelativeResize="0"/>
          <p:nvPr/>
        </p:nvPicPr>
        <p:blipFill rotWithShape="1">
          <a:blip r:embed="rId2">
            <a:alphaModFix/>
          </a:blip>
          <a:srcRect/>
          <a:stretch/>
        </p:blipFill>
        <p:spPr>
          <a:xfrm>
            <a:off x="10407694" y="329323"/>
            <a:ext cx="1463906" cy="543600"/>
          </a:xfrm>
          <a:prstGeom prst="rect">
            <a:avLst/>
          </a:prstGeom>
          <a:noFill/>
          <a:ln>
            <a:noFill/>
          </a:ln>
        </p:spPr>
      </p:pic>
      <p:pic>
        <p:nvPicPr>
          <p:cNvPr id="36" name="Google Shape;36;p19" descr="Logo. Schriftzug &quot;Technische Universität Dresden&quot;. Links davon befindet sich ein Achteck, das in zwei Bereiche aufgeteilt ist, die zusammen die Buchstaben &quot;T&quot; und &quot;U&quot; ergeben." title="Logo der TU Dresden"/>
          <p:cNvPicPr preferRelativeResize="0"/>
          <p:nvPr/>
        </p:nvPicPr>
        <p:blipFill rotWithShape="1">
          <a:blip r:embed="rId3">
            <a:alphaModFix/>
          </a:blip>
          <a:srcRect/>
          <a:stretch/>
        </p:blipFill>
        <p:spPr>
          <a:xfrm>
            <a:off x="290304" y="349731"/>
            <a:ext cx="1765029" cy="514800"/>
          </a:xfrm>
          <a:prstGeom prst="rect">
            <a:avLst/>
          </a:prstGeom>
          <a:noFill/>
          <a:ln>
            <a:noFill/>
          </a:ln>
        </p:spPr>
      </p:pic>
      <p:sp>
        <p:nvSpPr>
          <p:cNvPr id="37" name="Google Shape;37;p19"/>
          <p:cNvSpPr txBox="1">
            <a:spLocks noGrp="1"/>
          </p:cNvSpPr>
          <p:nvPr>
            <p:ph type="body" idx="1"/>
          </p:nvPr>
        </p:nvSpPr>
        <p:spPr>
          <a:xfrm>
            <a:off x="882808" y="2852116"/>
            <a:ext cx="2213748" cy="246221"/>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Clr>
                <a:schemeClr val="lt1"/>
              </a:buClr>
              <a:buSzPts val="1600"/>
              <a:buNone/>
              <a:defRPr sz="1600" b="1">
                <a:solidFill>
                  <a:schemeClr val="l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38" name="Google Shape;38;p19"/>
          <p:cNvSpPr txBox="1">
            <a:spLocks noGrp="1"/>
          </p:cNvSpPr>
          <p:nvPr>
            <p:ph type="title"/>
          </p:nvPr>
        </p:nvSpPr>
        <p:spPr>
          <a:xfrm>
            <a:off x="882771" y="3835706"/>
            <a:ext cx="3881437" cy="492443"/>
          </a:xfrm>
          <a:prstGeom prst="rect">
            <a:avLst/>
          </a:prstGeom>
          <a:noFill/>
          <a:ln>
            <a:noFill/>
          </a:ln>
        </p:spPr>
        <p:txBody>
          <a:bodyPr spcFirstLastPara="1" wrap="square" lIns="0" tIns="0" rIns="0" bIns="0" anchor="t" anchorCtr="0">
            <a:spAutoFit/>
          </a:bodyPr>
          <a:lstStyle>
            <a:lvl1pPr lvl="0" algn="l">
              <a:spcBef>
                <a:spcPts val="0"/>
              </a:spcBef>
              <a:spcAft>
                <a:spcPts val="0"/>
              </a:spcAft>
              <a:buClr>
                <a:schemeClr val="lt1"/>
              </a:buClr>
              <a:buSzPts val="3200"/>
              <a:buFont typeface="Open Sans"/>
              <a:buNone/>
              <a:defRPr sz="3200"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19"/>
          <p:cNvSpPr txBox="1">
            <a:spLocks noGrp="1"/>
          </p:cNvSpPr>
          <p:nvPr>
            <p:ph type="subTitle" idx="2"/>
          </p:nvPr>
        </p:nvSpPr>
        <p:spPr>
          <a:xfrm>
            <a:off x="882772" y="5028236"/>
            <a:ext cx="5981697" cy="246221"/>
          </a:xfrm>
          <a:prstGeom prst="rect">
            <a:avLst/>
          </a:prstGeom>
          <a:noFill/>
          <a:ln>
            <a:noFill/>
          </a:ln>
        </p:spPr>
        <p:txBody>
          <a:bodyPr spcFirstLastPara="1" wrap="square" lIns="0" tIns="0" rIns="0" bIns="0" anchor="t" anchorCtr="0">
            <a:spAutoFit/>
          </a:bodyPr>
          <a:lstStyle>
            <a:lvl1pPr lvl="0" algn="l">
              <a:spcBef>
                <a:spcPts val="600"/>
              </a:spcBef>
              <a:spcAft>
                <a:spcPts val="0"/>
              </a:spcAft>
              <a:buClr>
                <a:schemeClr val="lt1"/>
              </a:buClr>
              <a:buSzPts val="1600"/>
              <a:buNone/>
              <a:defRPr b="0">
                <a:solidFill>
                  <a:schemeClr val="lt1"/>
                </a:solidFill>
              </a:defRPr>
            </a:lvl1pPr>
            <a:lvl2pPr lvl="1" algn="ctr">
              <a:spcBef>
                <a:spcPts val="600"/>
              </a:spcBef>
              <a:spcAft>
                <a:spcPts val="0"/>
              </a:spcAft>
              <a:buClr>
                <a:srgbClr val="888888"/>
              </a:buClr>
              <a:buSzPts val="1600"/>
              <a:buNone/>
              <a:defRPr>
                <a:solidFill>
                  <a:srgbClr val="888888"/>
                </a:solidFill>
              </a:defRPr>
            </a:lvl2pPr>
            <a:lvl3pPr lvl="2" algn="ctr">
              <a:spcBef>
                <a:spcPts val="0"/>
              </a:spcBef>
              <a:spcAft>
                <a:spcPts val="0"/>
              </a:spcAft>
              <a:buClr>
                <a:srgbClr val="888888"/>
              </a:buClr>
              <a:buSzPts val="1600"/>
              <a:buNone/>
              <a:defRPr>
                <a:solidFill>
                  <a:srgbClr val="888888"/>
                </a:solidFill>
              </a:defRPr>
            </a:lvl3pPr>
            <a:lvl4pPr lvl="3" algn="ctr">
              <a:spcBef>
                <a:spcPts val="0"/>
              </a:spcBef>
              <a:spcAft>
                <a:spcPts val="0"/>
              </a:spcAft>
              <a:buClr>
                <a:srgbClr val="888888"/>
              </a:buClr>
              <a:buSzPts val="1600"/>
              <a:buNone/>
              <a:defRPr>
                <a:solidFill>
                  <a:srgbClr val="888888"/>
                </a:solidFill>
              </a:defRPr>
            </a:lvl4pPr>
            <a:lvl5pPr lvl="4" algn="ctr">
              <a:spcBef>
                <a:spcPts val="600"/>
              </a:spcBef>
              <a:spcAft>
                <a:spcPts val="0"/>
              </a:spcAft>
              <a:buClr>
                <a:srgbClr val="888888"/>
              </a:buClr>
              <a:buSzPts val="1400"/>
              <a:buNone/>
              <a:defRPr>
                <a:solidFill>
                  <a:srgbClr val="888888"/>
                </a:solidFill>
              </a:defRPr>
            </a:lvl5pPr>
            <a:lvl6pPr lvl="5" algn="ctr">
              <a:lnSpc>
                <a:spcPct val="100000"/>
              </a:lnSpc>
              <a:spcBef>
                <a:spcPts val="600"/>
              </a:spcBef>
              <a:spcAft>
                <a:spcPts val="0"/>
              </a:spcAft>
              <a:buClr>
                <a:srgbClr val="888888"/>
              </a:buClr>
              <a:buSzPts val="1400"/>
              <a:buNone/>
              <a:defRPr>
                <a:solidFill>
                  <a:srgbClr val="888888"/>
                </a:solidFill>
              </a:defRPr>
            </a:lvl6pPr>
            <a:lvl7pPr lvl="6" algn="ctr">
              <a:lnSpc>
                <a:spcPct val="100000"/>
              </a:lnSpc>
              <a:spcBef>
                <a:spcPts val="0"/>
              </a:spcBef>
              <a:spcAft>
                <a:spcPts val="0"/>
              </a:spcAft>
              <a:buClr>
                <a:srgbClr val="888888"/>
              </a:buClr>
              <a:buSzPts val="1400"/>
              <a:buNone/>
              <a:defRPr>
                <a:solidFill>
                  <a:srgbClr val="888888"/>
                </a:solidFill>
              </a:defRPr>
            </a:lvl7pPr>
            <a:lvl8pPr lvl="7" algn="ctr">
              <a:lnSpc>
                <a:spcPct val="100000"/>
              </a:lnSpc>
              <a:spcBef>
                <a:spcPts val="0"/>
              </a:spcBef>
              <a:spcAft>
                <a:spcPts val="0"/>
              </a:spcAft>
              <a:buClr>
                <a:srgbClr val="888888"/>
              </a:buClr>
              <a:buSzPts val="1400"/>
              <a:buNone/>
              <a:defRPr>
                <a:solidFill>
                  <a:srgbClr val="888888"/>
                </a:solidFill>
              </a:defRPr>
            </a:lvl8pPr>
            <a:lvl9pPr lvl="8" algn="ctr">
              <a:lnSpc>
                <a:spcPct val="100000"/>
              </a:lnSpc>
              <a:spcBef>
                <a:spcPts val="0"/>
              </a:spcBef>
              <a:spcAft>
                <a:spcPts val="0"/>
              </a:spcAft>
              <a:buClr>
                <a:srgbClr val="888888"/>
              </a:buClr>
              <a:buSzPts val="1400"/>
              <a:buNone/>
              <a:defRPr>
                <a:solidFill>
                  <a:srgbClr val="888888"/>
                </a:solidFill>
              </a:defRPr>
            </a:lvl9pPr>
          </a:lstStyle>
          <a:p>
            <a:endParaRPr/>
          </a:p>
        </p:txBody>
      </p:sp>
      <p:sp>
        <p:nvSpPr>
          <p:cNvPr id="40" name="Google Shape;40;p19"/>
          <p:cNvSpPr txBox="1">
            <a:spLocks noGrp="1"/>
          </p:cNvSpPr>
          <p:nvPr>
            <p:ph type="body" idx="3"/>
          </p:nvPr>
        </p:nvSpPr>
        <p:spPr>
          <a:xfrm>
            <a:off x="882808" y="3138045"/>
            <a:ext cx="3246402" cy="246221"/>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Clr>
                <a:schemeClr val="lt1"/>
              </a:buClr>
              <a:buSzPts val="1600"/>
              <a:buNone/>
              <a:defRPr sz="1600" b="0">
                <a:solidFill>
                  <a:schemeClr val="l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41" name="Google Shape;41;p19"/>
          <p:cNvSpPr txBox="1">
            <a:spLocks noGrp="1"/>
          </p:cNvSpPr>
          <p:nvPr>
            <p:ph type="body" idx="4"/>
          </p:nvPr>
        </p:nvSpPr>
        <p:spPr>
          <a:xfrm>
            <a:off x="882770" y="4375609"/>
            <a:ext cx="4694293" cy="492443"/>
          </a:xfrm>
          <a:prstGeom prst="rect">
            <a:avLst/>
          </a:prstGeom>
          <a:noFill/>
          <a:ln>
            <a:noFill/>
          </a:ln>
        </p:spPr>
        <p:txBody>
          <a:bodyPr spcFirstLastPara="1" wrap="square" lIns="0" tIns="0" rIns="0" bIns="0" anchor="t" anchorCtr="0">
            <a:spAutoFit/>
          </a:bodyPr>
          <a:lstStyle>
            <a:lvl1pPr marL="457200" lvl="0" indent="-228600" algn="l">
              <a:spcBef>
                <a:spcPts val="600"/>
              </a:spcBef>
              <a:spcAft>
                <a:spcPts val="0"/>
              </a:spcAft>
              <a:buClr>
                <a:schemeClr val="lt1"/>
              </a:buClr>
              <a:buSzPts val="3200"/>
              <a:buNone/>
              <a:defRPr sz="3200" b="0">
                <a:solidFill>
                  <a:schemeClr val="lt1"/>
                </a:solidFill>
              </a:defRPr>
            </a:lvl1pPr>
            <a:lvl2pPr marL="914400" lvl="1" indent="-228600" algn="l">
              <a:spcBef>
                <a:spcPts val="600"/>
              </a:spcBef>
              <a:spcAft>
                <a:spcPts val="0"/>
              </a:spcAft>
              <a:buClr>
                <a:schemeClr val="accent1"/>
              </a:buClr>
              <a:buSzPts val="1800"/>
              <a:buNone/>
              <a:defRPr/>
            </a:lvl2pPr>
            <a:lvl3pPr marL="1371600" lvl="2" indent="-228600" algn="l">
              <a:spcBef>
                <a:spcPts val="0"/>
              </a:spcBef>
              <a:spcAft>
                <a:spcPts val="0"/>
              </a:spcAft>
              <a:buClr>
                <a:schemeClr val="accent1"/>
              </a:buClr>
              <a:buSzPts val="1600"/>
              <a:buNone/>
              <a:defRPr/>
            </a:lvl3pPr>
            <a:lvl4pPr marL="1828800" lvl="3" indent="-228600" algn="l">
              <a:spcBef>
                <a:spcPts val="0"/>
              </a:spcBef>
              <a:spcAft>
                <a:spcPts val="0"/>
              </a:spcAft>
              <a:buClr>
                <a:schemeClr val="accent1"/>
              </a:buClr>
              <a:buSzPts val="1600"/>
              <a:buNone/>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42" name="Google Shape;42;p19"/>
          <p:cNvSpPr txBox="1">
            <a:spLocks noGrp="1"/>
          </p:cNvSpPr>
          <p:nvPr>
            <p:ph type="body" idx="5"/>
          </p:nvPr>
        </p:nvSpPr>
        <p:spPr>
          <a:xfrm>
            <a:off x="882808" y="5312641"/>
            <a:ext cx="5244128" cy="246221"/>
          </a:xfrm>
          <a:prstGeom prst="rect">
            <a:avLst/>
          </a:prstGeom>
          <a:noFill/>
          <a:ln>
            <a:noFill/>
          </a:ln>
        </p:spPr>
        <p:txBody>
          <a:bodyPr spcFirstLastPara="1" wrap="square" lIns="0" tIns="0" rIns="0" bIns="0" anchor="t" anchorCtr="0">
            <a:spAutoFit/>
          </a:bodyPr>
          <a:lstStyle>
            <a:lvl1pPr marL="457200" lvl="0" indent="-228600" algn="l">
              <a:spcBef>
                <a:spcPts val="600"/>
              </a:spcBef>
              <a:spcAft>
                <a:spcPts val="0"/>
              </a:spcAft>
              <a:buClr>
                <a:schemeClr val="lt1"/>
              </a:buClr>
              <a:buSzPts val="1600"/>
              <a:buNone/>
              <a:defRPr b="0">
                <a:solidFill>
                  <a:schemeClr val="l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1_Titelfolie_TUD_blauverlauf">
  <p:cSld name="1_Titelfolie_TUD_blauverlauf">
    <p:spTree>
      <p:nvGrpSpPr>
        <p:cNvPr id="1" name="Shape 43"/>
        <p:cNvGrpSpPr/>
        <p:nvPr/>
      </p:nvGrpSpPr>
      <p:grpSpPr>
        <a:xfrm>
          <a:off x="0" y="0"/>
          <a:ext cx="0" cy="0"/>
          <a:chOff x="0" y="0"/>
          <a:chExt cx="0" cy="0"/>
        </a:xfrm>
      </p:grpSpPr>
      <p:sp>
        <p:nvSpPr>
          <p:cNvPr id="44" name="Google Shape;44;p20"/>
          <p:cNvSpPr/>
          <p:nvPr/>
        </p:nvSpPr>
        <p:spPr>
          <a:xfrm>
            <a:off x="0" y="0"/>
            <a:ext cx="12192000" cy="6858001"/>
          </a:xfrm>
          <a:prstGeom prst="rect">
            <a:avLst/>
          </a:prstGeom>
          <a:gradFill>
            <a:gsLst>
              <a:gs pos="0">
                <a:schemeClr val="accent2"/>
              </a:gs>
              <a:gs pos="14000">
                <a:schemeClr val="accent2"/>
              </a:gs>
              <a:gs pos="100000">
                <a:schemeClr val="accent1"/>
              </a:gs>
            </a:gsLst>
            <a:lin ang="15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5" name="Google Shape;45;p20"/>
          <p:cNvSpPr txBox="1">
            <a:spLocks noGrp="1"/>
          </p:cNvSpPr>
          <p:nvPr>
            <p:ph type="body" idx="1"/>
          </p:nvPr>
        </p:nvSpPr>
        <p:spPr>
          <a:xfrm>
            <a:off x="882808" y="2852116"/>
            <a:ext cx="2213748" cy="246221"/>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Clr>
                <a:schemeClr val="lt1"/>
              </a:buClr>
              <a:buSzPts val="1600"/>
              <a:buNone/>
              <a:defRPr sz="1600" b="1">
                <a:solidFill>
                  <a:schemeClr val="l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46" name="Google Shape;46;p20"/>
          <p:cNvSpPr txBox="1">
            <a:spLocks noGrp="1"/>
          </p:cNvSpPr>
          <p:nvPr>
            <p:ph type="title"/>
          </p:nvPr>
        </p:nvSpPr>
        <p:spPr>
          <a:xfrm>
            <a:off x="882771" y="3835706"/>
            <a:ext cx="3881437" cy="492443"/>
          </a:xfrm>
          <a:prstGeom prst="rect">
            <a:avLst/>
          </a:prstGeom>
          <a:noFill/>
          <a:ln>
            <a:noFill/>
          </a:ln>
        </p:spPr>
        <p:txBody>
          <a:bodyPr spcFirstLastPara="1" wrap="square" lIns="0" tIns="0" rIns="0" bIns="0" anchor="t" anchorCtr="0">
            <a:spAutoFit/>
          </a:bodyPr>
          <a:lstStyle>
            <a:lvl1pPr lvl="0" algn="l">
              <a:spcBef>
                <a:spcPts val="0"/>
              </a:spcBef>
              <a:spcAft>
                <a:spcPts val="0"/>
              </a:spcAft>
              <a:buClr>
                <a:schemeClr val="lt1"/>
              </a:buClr>
              <a:buSzPts val="3200"/>
              <a:buFont typeface="Open Sans"/>
              <a:buNone/>
              <a:defRPr sz="3200"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20"/>
          <p:cNvSpPr txBox="1">
            <a:spLocks noGrp="1"/>
          </p:cNvSpPr>
          <p:nvPr>
            <p:ph type="subTitle" idx="2"/>
          </p:nvPr>
        </p:nvSpPr>
        <p:spPr>
          <a:xfrm>
            <a:off x="882772" y="5028236"/>
            <a:ext cx="5981697" cy="246221"/>
          </a:xfrm>
          <a:prstGeom prst="rect">
            <a:avLst/>
          </a:prstGeom>
          <a:noFill/>
          <a:ln>
            <a:noFill/>
          </a:ln>
        </p:spPr>
        <p:txBody>
          <a:bodyPr spcFirstLastPara="1" wrap="square" lIns="0" tIns="0" rIns="0" bIns="0" anchor="t" anchorCtr="0">
            <a:spAutoFit/>
          </a:bodyPr>
          <a:lstStyle>
            <a:lvl1pPr lvl="0" algn="l">
              <a:spcBef>
                <a:spcPts val="600"/>
              </a:spcBef>
              <a:spcAft>
                <a:spcPts val="0"/>
              </a:spcAft>
              <a:buClr>
                <a:schemeClr val="lt1"/>
              </a:buClr>
              <a:buSzPts val="1600"/>
              <a:buNone/>
              <a:defRPr b="0">
                <a:solidFill>
                  <a:schemeClr val="lt1"/>
                </a:solidFill>
              </a:defRPr>
            </a:lvl1pPr>
            <a:lvl2pPr lvl="1" algn="ctr">
              <a:spcBef>
                <a:spcPts val="600"/>
              </a:spcBef>
              <a:spcAft>
                <a:spcPts val="0"/>
              </a:spcAft>
              <a:buClr>
                <a:srgbClr val="888888"/>
              </a:buClr>
              <a:buSzPts val="1600"/>
              <a:buNone/>
              <a:defRPr>
                <a:solidFill>
                  <a:srgbClr val="888888"/>
                </a:solidFill>
              </a:defRPr>
            </a:lvl2pPr>
            <a:lvl3pPr lvl="2" algn="ctr">
              <a:spcBef>
                <a:spcPts val="0"/>
              </a:spcBef>
              <a:spcAft>
                <a:spcPts val="0"/>
              </a:spcAft>
              <a:buClr>
                <a:srgbClr val="888888"/>
              </a:buClr>
              <a:buSzPts val="1600"/>
              <a:buNone/>
              <a:defRPr>
                <a:solidFill>
                  <a:srgbClr val="888888"/>
                </a:solidFill>
              </a:defRPr>
            </a:lvl3pPr>
            <a:lvl4pPr lvl="3" algn="ctr">
              <a:spcBef>
                <a:spcPts val="0"/>
              </a:spcBef>
              <a:spcAft>
                <a:spcPts val="0"/>
              </a:spcAft>
              <a:buClr>
                <a:srgbClr val="888888"/>
              </a:buClr>
              <a:buSzPts val="1600"/>
              <a:buNone/>
              <a:defRPr>
                <a:solidFill>
                  <a:srgbClr val="888888"/>
                </a:solidFill>
              </a:defRPr>
            </a:lvl4pPr>
            <a:lvl5pPr lvl="4" algn="ctr">
              <a:spcBef>
                <a:spcPts val="600"/>
              </a:spcBef>
              <a:spcAft>
                <a:spcPts val="0"/>
              </a:spcAft>
              <a:buClr>
                <a:srgbClr val="888888"/>
              </a:buClr>
              <a:buSzPts val="1400"/>
              <a:buNone/>
              <a:defRPr>
                <a:solidFill>
                  <a:srgbClr val="888888"/>
                </a:solidFill>
              </a:defRPr>
            </a:lvl5pPr>
            <a:lvl6pPr lvl="5" algn="ctr">
              <a:lnSpc>
                <a:spcPct val="100000"/>
              </a:lnSpc>
              <a:spcBef>
                <a:spcPts val="600"/>
              </a:spcBef>
              <a:spcAft>
                <a:spcPts val="0"/>
              </a:spcAft>
              <a:buClr>
                <a:srgbClr val="888888"/>
              </a:buClr>
              <a:buSzPts val="1400"/>
              <a:buNone/>
              <a:defRPr>
                <a:solidFill>
                  <a:srgbClr val="888888"/>
                </a:solidFill>
              </a:defRPr>
            </a:lvl6pPr>
            <a:lvl7pPr lvl="6" algn="ctr">
              <a:lnSpc>
                <a:spcPct val="100000"/>
              </a:lnSpc>
              <a:spcBef>
                <a:spcPts val="0"/>
              </a:spcBef>
              <a:spcAft>
                <a:spcPts val="0"/>
              </a:spcAft>
              <a:buClr>
                <a:srgbClr val="888888"/>
              </a:buClr>
              <a:buSzPts val="1400"/>
              <a:buNone/>
              <a:defRPr>
                <a:solidFill>
                  <a:srgbClr val="888888"/>
                </a:solidFill>
              </a:defRPr>
            </a:lvl7pPr>
            <a:lvl8pPr lvl="7" algn="ctr">
              <a:lnSpc>
                <a:spcPct val="100000"/>
              </a:lnSpc>
              <a:spcBef>
                <a:spcPts val="0"/>
              </a:spcBef>
              <a:spcAft>
                <a:spcPts val="0"/>
              </a:spcAft>
              <a:buClr>
                <a:srgbClr val="888888"/>
              </a:buClr>
              <a:buSzPts val="1400"/>
              <a:buNone/>
              <a:defRPr>
                <a:solidFill>
                  <a:srgbClr val="888888"/>
                </a:solidFill>
              </a:defRPr>
            </a:lvl8pPr>
            <a:lvl9pPr lvl="8" algn="ctr">
              <a:lnSpc>
                <a:spcPct val="100000"/>
              </a:lnSpc>
              <a:spcBef>
                <a:spcPts val="0"/>
              </a:spcBef>
              <a:spcAft>
                <a:spcPts val="0"/>
              </a:spcAft>
              <a:buClr>
                <a:srgbClr val="888888"/>
              </a:buClr>
              <a:buSzPts val="1400"/>
              <a:buNone/>
              <a:defRPr>
                <a:solidFill>
                  <a:srgbClr val="888888"/>
                </a:solidFill>
              </a:defRPr>
            </a:lvl9pPr>
          </a:lstStyle>
          <a:p>
            <a:endParaRPr/>
          </a:p>
        </p:txBody>
      </p:sp>
      <p:sp>
        <p:nvSpPr>
          <p:cNvPr id="48" name="Google Shape;48;p20"/>
          <p:cNvSpPr txBox="1">
            <a:spLocks noGrp="1"/>
          </p:cNvSpPr>
          <p:nvPr>
            <p:ph type="body" idx="3"/>
          </p:nvPr>
        </p:nvSpPr>
        <p:spPr>
          <a:xfrm>
            <a:off x="882808" y="3138045"/>
            <a:ext cx="3246402" cy="246221"/>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Clr>
                <a:schemeClr val="lt1"/>
              </a:buClr>
              <a:buSzPts val="1600"/>
              <a:buNone/>
              <a:defRPr sz="1600" b="0">
                <a:solidFill>
                  <a:schemeClr val="l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49" name="Google Shape;49;p20"/>
          <p:cNvSpPr txBox="1">
            <a:spLocks noGrp="1"/>
          </p:cNvSpPr>
          <p:nvPr>
            <p:ph type="body" idx="4"/>
          </p:nvPr>
        </p:nvSpPr>
        <p:spPr>
          <a:xfrm>
            <a:off x="882770" y="4375609"/>
            <a:ext cx="4694293" cy="492443"/>
          </a:xfrm>
          <a:prstGeom prst="rect">
            <a:avLst/>
          </a:prstGeom>
          <a:noFill/>
          <a:ln>
            <a:noFill/>
          </a:ln>
        </p:spPr>
        <p:txBody>
          <a:bodyPr spcFirstLastPara="1" wrap="square" lIns="0" tIns="0" rIns="0" bIns="0" anchor="t" anchorCtr="0">
            <a:spAutoFit/>
          </a:bodyPr>
          <a:lstStyle>
            <a:lvl1pPr marL="457200" lvl="0" indent="-228600" algn="l">
              <a:spcBef>
                <a:spcPts val="600"/>
              </a:spcBef>
              <a:spcAft>
                <a:spcPts val="0"/>
              </a:spcAft>
              <a:buClr>
                <a:schemeClr val="lt1"/>
              </a:buClr>
              <a:buSzPts val="3200"/>
              <a:buNone/>
              <a:defRPr sz="3200" b="0">
                <a:solidFill>
                  <a:schemeClr val="lt1"/>
                </a:solidFill>
              </a:defRPr>
            </a:lvl1pPr>
            <a:lvl2pPr marL="914400" lvl="1" indent="-228600" algn="l">
              <a:spcBef>
                <a:spcPts val="600"/>
              </a:spcBef>
              <a:spcAft>
                <a:spcPts val="0"/>
              </a:spcAft>
              <a:buClr>
                <a:schemeClr val="accent1"/>
              </a:buClr>
              <a:buSzPts val="1800"/>
              <a:buNone/>
              <a:defRPr/>
            </a:lvl2pPr>
            <a:lvl3pPr marL="1371600" lvl="2" indent="-228600" algn="l">
              <a:spcBef>
                <a:spcPts val="0"/>
              </a:spcBef>
              <a:spcAft>
                <a:spcPts val="0"/>
              </a:spcAft>
              <a:buClr>
                <a:schemeClr val="accent1"/>
              </a:buClr>
              <a:buSzPts val="1600"/>
              <a:buNone/>
              <a:defRPr/>
            </a:lvl3pPr>
            <a:lvl4pPr marL="1828800" lvl="3" indent="-228600" algn="l">
              <a:spcBef>
                <a:spcPts val="0"/>
              </a:spcBef>
              <a:spcAft>
                <a:spcPts val="0"/>
              </a:spcAft>
              <a:buClr>
                <a:schemeClr val="accent1"/>
              </a:buClr>
              <a:buSzPts val="1600"/>
              <a:buNone/>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50" name="Google Shape;50;p20"/>
          <p:cNvSpPr txBox="1">
            <a:spLocks noGrp="1"/>
          </p:cNvSpPr>
          <p:nvPr>
            <p:ph type="body" idx="5"/>
          </p:nvPr>
        </p:nvSpPr>
        <p:spPr>
          <a:xfrm>
            <a:off x="882808" y="5312641"/>
            <a:ext cx="5244128" cy="246221"/>
          </a:xfrm>
          <a:prstGeom prst="rect">
            <a:avLst/>
          </a:prstGeom>
          <a:noFill/>
          <a:ln>
            <a:noFill/>
          </a:ln>
        </p:spPr>
        <p:txBody>
          <a:bodyPr spcFirstLastPara="1" wrap="square" lIns="0" tIns="0" rIns="0" bIns="0" anchor="t" anchorCtr="0">
            <a:spAutoFit/>
          </a:bodyPr>
          <a:lstStyle>
            <a:lvl1pPr marL="457200" lvl="0" indent="-228600" algn="l">
              <a:spcBef>
                <a:spcPts val="600"/>
              </a:spcBef>
              <a:spcAft>
                <a:spcPts val="0"/>
              </a:spcAft>
              <a:buClr>
                <a:schemeClr val="lt1"/>
              </a:buClr>
              <a:buSzPts val="1600"/>
              <a:buNone/>
              <a:defRPr b="0">
                <a:solidFill>
                  <a:schemeClr val="l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pic>
        <p:nvPicPr>
          <p:cNvPr id="51" name="Google Shape;51;p20" descr="Logo. Acht unregelmäßige Dreiecksflächen sind, im Uhrzeigersinn zu einem regelmäßig achteckigen Ring angeordnet. Links daneben zweizeilig der Schriftzug &quot;DRESDEN concept" title="Logo Dresden concept"/>
          <p:cNvPicPr preferRelativeResize="0"/>
          <p:nvPr/>
        </p:nvPicPr>
        <p:blipFill rotWithShape="1">
          <a:blip r:embed="rId2">
            <a:alphaModFix/>
          </a:blip>
          <a:srcRect/>
          <a:stretch/>
        </p:blipFill>
        <p:spPr>
          <a:xfrm>
            <a:off x="10407694" y="329323"/>
            <a:ext cx="1463906" cy="543600"/>
          </a:xfrm>
          <a:prstGeom prst="rect">
            <a:avLst/>
          </a:prstGeom>
          <a:noFill/>
          <a:ln>
            <a:noFill/>
          </a:ln>
        </p:spPr>
      </p:pic>
      <p:pic>
        <p:nvPicPr>
          <p:cNvPr id="52" name="Google Shape;52;p20" descr="Logo. Schriftzug &quot;Technische Universität Dresden&quot;. Links davon befindet sich ein Achteck, das in zwei Bereiche aufgeteilt ist, die zusammen die Buchstaben &quot;T&quot; und &quot;U&quot; ergeben." title="Logo der TU Dresden"/>
          <p:cNvPicPr preferRelativeResize="0"/>
          <p:nvPr/>
        </p:nvPicPr>
        <p:blipFill rotWithShape="1">
          <a:blip r:embed="rId3">
            <a:alphaModFix/>
          </a:blip>
          <a:srcRect/>
          <a:stretch/>
        </p:blipFill>
        <p:spPr>
          <a:xfrm>
            <a:off x="290304" y="349731"/>
            <a:ext cx="1765029" cy="514800"/>
          </a:xfrm>
          <a:prstGeom prst="rect">
            <a:avLst/>
          </a:prstGeom>
          <a:noFill/>
          <a:ln>
            <a:noFill/>
          </a:ln>
        </p:spPr>
      </p:pic>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1_Titelfolie_TUD_weiß">
  <p:cSld name="1_Titelfolie_TUD_weiß">
    <p:spTree>
      <p:nvGrpSpPr>
        <p:cNvPr id="1" name="Shape 53"/>
        <p:cNvGrpSpPr/>
        <p:nvPr/>
      </p:nvGrpSpPr>
      <p:grpSpPr>
        <a:xfrm>
          <a:off x="0" y="0"/>
          <a:ext cx="0" cy="0"/>
          <a:chOff x="0" y="0"/>
          <a:chExt cx="0" cy="0"/>
        </a:xfrm>
      </p:grpSpPr>
      <p:sp>
        <p:nvSpPr>
          <p:cNvPr id="54" name="Google Shape;54;p21"/>
          <p:cNvSpPr txBox="1">
            <a:spLocks noGrp="1"/>
          </p:cNvSpPr>
          <p:nvPr>
            <p:ph type="body" idx="1"/>
          </p:nvPr>
        </p:nvSpPr>
        <p:spPr>
          <a:xfrm>
            <a:off x="882808" y="2852116"/>
            <a:ext cx="2213748" cy="246221"/>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Clr>
                <a:schemeClr val="accent1"/>
              </a:buClr>
              <a:buSzPts val="1600"/>
              <a:buNone/>
              <a:defRPr sz="1600" b="1">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55" name="Google Shape;55;p21"/>
          <p:cNvSpPr txBox="1">
            <a:spLocks noGrp="1"/>
          </p:cNvSpPr>
          <p:nvPr>
            <p:ph type="title"/>
          </p:nvPr>
        </p:nvSpPr>
        <p:spPr>
          <a:xfrm>
            <a:off x="882771" y="3835706"/>
            <a:ext cx="3881437" cy="492443"/>
          </a:xfrm>
          <a:prstGeom prst="rect">
            <a:avLst/>
          </a:prstGeom>
          <a:noFill/>
          <a:ln>
            <a:noFill/>
          </a:ln>
        </p:spPr>
        <p:txBody>
          <a:bodyPr spcFirstLastPara="1" wrap="square" lIns="0" tIns="0" rIns="0" bIns="0" anchor="t" anchorCtr="0">
            <a:spAutoFit/>
          </a:bodyPr>
          <a:lstStyle>
            <a:lvl1pPr lvl="0" algn="l">
              <a:spcBef>
                <a:spcPts val="0"/>
              </a:spcBef>
              <a:spcAft>
                <a:spcPts val="0"/>
              </a:spcAft>
              <a:buClr>
                <a:schemeClr val="accent1"/>
              </a:buClr>
              <a:buSzPts val="3200"/>
              <a:buFont typeface="Open Sans"/>
              <a:buNone/>
              <a:defRPr sz="3200" b="1">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21"/>
          <p:cNvSpPr txBox="1">
            <a:spLocks noGrp="1"/>
          </p:cNvSpPr>
          <p:nvPr>
            <p:ph type="subTitle" idx="2"/>
          </p:nvPr>
        </p:nvSpPr>
        <p:spPr>
          <a:xfrm>
            <a:off x="882772" y="5028236"/>
            <a:ext cx="5981697" cy="246221"/>
          </a:xfrm>
          <a:prstGeom prst="rect">
            <a:avLst/>
          </a:prstGeom>
          <a:noFill/>
          <a:ln>
            <a:noFill/>
          </a:ln>
        </p:spPr>
        <p:txBody>
          <a:bodyPr spcFirstLastPara="1" wrap="square" lIns="0" tIns="0" rIns="0" bIns="0" anchor="t" anchorCtr="0">
            <a:spAutoFit/>
          </a:bodyPr>
          <a:lstStyle>
            <a:lvl1pPr lvl="0" algn="l">
              <a:spcBef>
                <a:spcPts val="600"/>
              </a:spcBef>
              <a:spcAft>
                <a:spcPts val="0"/>
              </a:spcAft>
              <a:buClr>
                <a:schemeClr val="accent1"/>
              </a:buClr>
              <a:buSzPts val="1600"/>
              <a:buNone/>
              <a:defRPr b="0">
                <a:solidFill>
                  <a:schemeClr val="accent1"/>
                </a:solidFill>
              </a:defRPr>
            </a:lvl1pPr>
            <a:lvl2pPr lvl="1" algn="ctr">
              <a:spcBef>
                <a:spcPts val="600"/>
              </a:spcBef>
              <a:spcAft>
                <a:spcPts val="0"/>
              </a:spcAft>
              <a:buClr>
                <a:srgbClr val="888888"/>
              </a:buClr>
              <a:buSzPts val="1600"/>
              <a:buNone/>
              <a:defRPr>
                <a:solidFill>
                  <a:srgbClr val="888888"/>
                </a:solidFill>
              </a:defRPr>
            </a:lvl2pPr>
            <a:lvl3pPr lvl="2" algn="ctr">
              <a:spcBef>
                <a:spcPts val="0"/>
              </a:spcBef>
              <a:spcAft>
                <a:spcPts val="0"/>
              </a:spcAft>
              <a:buClr>
                <a:srgbClr val="888888"/>
              </a:buClr>
              <a:buSzPts val="1600"/>
              <a:buNone/>
              <a:defRPr>
                <a:solidFill>
                  <a:srgbClr val="888888"/>
                </a:solidFill>
              </a:defRPr>
            </a:lvl3pPr>
            <a:lvl4pPr lvl="3" algn="ctr">
              <a:spcBef>
                <a:spcPts val="0"/>
              </a:spcBef>
              <a:spcAft>
                <a:spcPts val="0"/>
              </a:spcAft>
              <a:buClr>
                <a:srgbClr val="888888"/>
              </a:buClr>
              <a:buSzPts val="1600"/>
              <a:buNone/>
              <a:defRPr>
                <a:solidFill>
                  <a:srgbClr val="888888"/>
                </a:solidFill>
              </a:defRPr>
            </a:lvl4pPr>
            <a:lvl5pPr lvl="4" algn="ctr">
              <a:spcBef>
                <a:spcPts val="600"/>
              </a:spcBef>
              <a:spcAft>
                <a:spcPts val="0"/>
              </a:spcAft>
              <a:buClr>
                <a:srgbClr val="888888"/>
              </a:buClr>
              <a:buSzPts val="1400"/>
              <a:buNone/>
              <a:defRPr>
                <a:solidFill>
                  <a:srgbClr val="888888"/>
                </a:solidFill>
              </a:defRPr>
            </a:lvl5pPr>
            <a:lvl6pPr lvl="5" algn="ctr">
              <a:lnSpc>
                <a:spcPct val="100000"/>
              </a:lnSpc>
              <a:spcBef>
                <a:spcPts val="600"/>
              </a:spcBef>
              <a:spcAft>
                <a:spcPts val="0"/>
              </a:spcAft>
              <a:buClr>
                <a:srgbClr val="888888"/>
              </a:buClr>
              <a:buSzPts val="1400"/>
              <a:buNone/>
              <a:defRPr>
                <a:solidFill>
                  <a:srgbClr val="888888"/>
                </a:solidFill>
              </a:defRPr>
            </a:lvl6pPr>
            <a:lvl7pPr lvl="6" algn="ctr">
              <a:lnSpc>
                <a:spcPct val="100000"/>
              </a:lnSpc>
              <a:spcBef>
                <a:spcPts val="0"/>
              </a:spcBef>
              <a:spcAft>
                <a:spcPts val="0"/>
              </a:spcAft>
              <a:buClr>
                <a:srgbClr val="888888"/>
              </a:buClr>
              <a:buSzPts val="1400"/>
              <a:buNone/>
              <a:defRPr>
                <a:solidFill>
                  <a:srgbClr val="888888"/>
                </a:solidFill>
              </a:defRPr>
            </a:lvl7pPr>
            <a:lvl8pPr lvl="7" algn="ctr">
              <a:lnSpc>
                <a:spcPct val="100000"/>
              </a:lnSpc>
              <a:spcBef>
                <a:spcPts val="0"/>
              </a:spcBef>
              <a:spcAft>
                <a:spcPts val="0"/>
              </a:spcAft>
              <a:buClr>
                <a:srgbClr val="888888"/>
              </a:buClr>
              <a:buSzPts val="1400"/>
              <a:buNone/>
              <a:defRPr>
                <a:solidFill>
                  <a:srgbClr val="888888"/>
                </a:solidFill>
              </a:defRPr>
            </a:lvl8pPr>
            <a:lvl9pPr lvl="8" algn="ctr">
              <a:lnSpc>
                <a:spcPct val="100000"/>
              </a:lnSpc>
              <a:spcBef>
                <a:spcPts val="0"/>
              </a:spcBef>
              <a:spcAft>
                <a:spcPts val="0"/>
              </a:spcAft>
              <a:buClr>
                <a:srgbClr val="888888"/>
              </a:buClr>
              <a:buSzPts val="1400"/>
              <a:buNone/>
              <a:defRPr>
                <a:solidFill>
                  <a:srgbClr val="888888"/>
                </a:solidFill>
              </a:defRPr>
            </a:lvl9pPr>
          </a:lstStyle>
          <a:p>
            <a:endParaRPr/>
          </a:p>
        </p:txBody>
      </p:sp>
      <p:sp>
        <p:nvSpPr>
          <p:cNvPr id="57" name="Google Shape;57;p21"/>
          <p:cNvSpPr txBox="1">
            <a:spLocks noGrp="1"/>
          </p:cNvSpPr>
          <p:nvPr>
            <p:ph type="body" idx="3"/>
          </p:nvPr>
        </p:nvSpPr>
        <p:spPr>
          <a:xfrm>
            <a:off x="882808" y="3138045"/>
            <a:ext cx="3246402" cy="246221"/>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Clr>
                <a:schemeClr val="accent1"/>
              </a:buClr>
              <a:buSzPts val="1600"/>
              <a:buNone/>
              <a:defRPr sz="1600" b="0">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58" name="Google Shape;58;p21"/>
          <p:cNvSpPr txBox="1">
            <a:spLocks noGrp="1"/>
          </p:cNvSpPr>
          <p:nvPr>
            <p:ph type="body" idx="4"/>
          </p:nvPr>
        </p:nvSpPr>
        <p:spPr>
          <a:xfrm>
            <a:off x="882770" y="4375609"/>
            <a:ext cx="4694293" cy="492443"/>
          </a:xfrm>
          <a:prstGeom prst="rect">
            <a:avLst/>
          </a:prstGeom>
          <a:noFill/>
          <a:ln>
            <a:noFill/>
          </a:ln>
        </p:spPr>
        <p:txBody>
          <a:bodyPr spcFirstLastPara="1" wrap="square" lIns="0" tIns="0" rIns="0" bIns="0" anchor="t" anchorCtr="0">
            <a:spAutoFit/>
          </a:bodyPr>
          <a:lstStyle>
            <a:lvl1pPr marL="457200" lvl="0" indent="-228600" algn="l">
              <a:spcBef>
                <a:spcPts val="600"/>
              </a:spcBef>
              <a:spcAft>
                <a:spcPts val="0"/>
              </a:spcAft>
              <a:buClr>
                <a:schemeClr val="accent1"/>
              </a:buClr>
              <a:buSzPts val="3200"/>
              <a:buNone/>
              <a:defRPr sz="3200" b="0">
                <a:solidFill>
                  <a:schemeClr val="accent1"/>
                </a:solidFill>
              </a:defRPr>
            </a:lvl1pPr>
            <a:lvl2pPr marL="914400" lvl="1" indent="-228600" algn="l">
              <a:spcBef>
                <a:spcPts val="600"/>
              </a:spcBef>
              <a:spcAft>
                <a:spcPts val="0"/>
              </a:spcAft>
              <a:buClr>
                <a:schemeClr val="accent1"/>
              </a:buClr>
              <a:buSzPts val="1800"/>
              <a:buNone/>
              <a:defRPr/>
            </a:lvl2pPr>
            <a:lvl3pPr marL="1371600" lvl="2" indent="-228600" algn="l">
              <a:spcBef>
                <a:spcPts val="0"/>
              </a:spcBef>
              <a:spcAft>
                <a:spcPts val="0"/>
              </a:spcAft>
              <a:buClr>
                <a:schemeClr val="accent1"/>
              </a:buClr>
              <a:buSzPts val="1600"/>
              <a:buNone/>
              <a:defRPr/>
            </a:lvl3pPr>
            <a:lvl4pPr marL="1828800" lvl="3" indent="-228600" algn="l">
              <a:spcBef>
                <a:spcPts val="0"/>
              </a:spcBef>
              <a:spcAft>
                <a:spcPts val="0"/>
              </a:spcAft>
              <a:buClr>
                <a:schemeClr val="accent1"/>
              </a:buClr>
              <a:buSzPts val="1600"/>
              <a:buNone/>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59" name="Google Shape;59;p21"/>
          <p:cNvSpPr txBox="1">
            <a:spLocks noGrp="1"/>
          </p:cNvSpPr>
          <p:nvPr>
            <p:ph type="body" idx="5"/>
          </p:nvPr>
        </p:nvSpPr>
        <p:spPr>
          <a:xfrm>
            <a:off x="882808" y="5312641"/>
            <a:ext cx="5244128" cy="246221"/>
          </a:xfrm>
          <a:prstGeom prst="rect">
            <a:avLst/>
          </a:prstGeom>
          <a:noFill/>
          <a:ln>
            <a:noFill/>
          </a:ln>
        </p:spPr>
        <p:txBody>
          <a:bodyPr spcFirstLastPara="1" wrap="square" lIns="0" tIns="0" rIns="0" bIns="0" anchor="t" anchorCtr="0">
            <a:spAutoFit/>
          </a:bodyPr>
          <a:lstStyle>
            <a:lvl1pPr marL="457200" lvl="0" indent="-228600" algn="l">
              <a:spcBef>
                <a:spcPts val="600"/>
              </a:spcBef>
              <a:spcAft>
                <a:spcPts val="0"/>
              </a:spcAft>
              <a:buClr>
                <a:schemeClr val="accent1"/>
              </a:buClr>
              <a:buSzPts val="1600"/>
              <a:buNone/>
              <a:defRPr b="0">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pic>
        <p:nvPicPr>
          <p:cNvPr id="60" name="Google Shape;60;p21"/>
          <p:cNvPicPr preferRelativeResize="0"/>
          <p:nvPr/>
        </p:nvPicPr>
        <p:blipFill rotWithShape="1">
          <a:blip r:embed="rId2">
            <a:alphaModFix/>
          </a:blip>
          <a:srcRect/>
          <a:stretch/>
        </p:blipFill>
        <p:spPr>
          <a:xfrm>
            <a:off x="10406348" y="330108"/>
            <a:ext cx="1468046" cy="544572"/>
          </a:xfrm>
          <a:prstGeom prst="rect">
            <a:avLst/>
          </a:prstGeom>
          <a:noFill/>
          <a:ln>
            <a:noFill/>
          </a:ln>
        </p:spPr>
      </p:pic>
      <p:pic>
        <p:nvPicPr>
          <p:cNvPr id="61" name="Google Shape;61;p21"/>
          <p:cNvPicPr preferRelativeResize="0"/>
          <p:nvPr/>
        </p:nvPicPr>
        <p:blipFill rotWithShape="1">
          <a:blip r:embed="rId3">
            <a:alphaModFix/>
          </a:blip>
          <a:srcRect/>
          <a:stretch/>
        </p:blipFill>
        <p:spPr>
          <a:xfrm>
            <a:off x="290304" y="349983"/>
            <a:ext cx="1764000" cy="511579"/>
          </a:xfrm>
          <a:prstGeom prst="rect">
            <a:avLst/>
          </a:prstGeom>
          <a:noFill/>
          <a:ln>
            <a:noFill/>
          </a:ln>
        </p:spPr>
      </p:pic>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2_Titelfolie_TUD_Foto_a">
  <p:cSld name="2_Titelfolie_TUD_Foto_a">
    <p:spTree>
      <p:nvGrpSpPr>
        <p:cNvPr id="1" name="Shape 62"/>
        <p:cNvGrpSpPr/>
        <p:nvPr/>
      </p:nvGrpSpPr>
      <p:grpSpPr>
        <a:xfrm>
          <a:off x="0" y="0"/>
          <a:ext cx="0" cy="0"/>
          <a:chOff x="0" y="0"/>
          <a:chExt cx="0" cy="0"/>
        </a:xfrm>
      </p:grpSpPr>
      <p:sp>
        <p:nvSpPr>
          <p:cNvPr id="63" name="Google Shape;63;p22"/>
          <p:cNvSpPr>
            <a:spLocks noGrp="1"/>
          </p:cNvSpPr>
          <p:nvPr>
            <p:ph type="pic" idx="2"/>
          </p:nvPr>
        </p:nvSpPr>
        <p:spPr>
          <a:xfrm>
            <a:off x="0" y="0"/>
            <a:ext cx="12192000" cy="6858000"/>
          </a:xfrm>
          <a:prstGeom prst="rect">
            <a:avLst/>
          </a:prstGeom>
          <a:solidFill>
            <a:srgbClr val="F2F2F2"/>
          </a:solidFill>
          <a:ln>
            <a:noFill/>
          </a:ln>
        </p:spPr>
      </p:sp>
      <p:grpSp>
        <p:nvGrpSpPr>
          <p:cNvPr id="64" name="Google Shape;64;p22"/>
          <p:cNvGrpSpPr/>
          <p:nvPr/>
        </p:nvGrpSpPr>
        <p:grpSpPr>
          <a:xfrm>
            <a:off x="10411983" y="326258"/>
            <a:ext cx="1467221" cy="557364"/>
            <a:chOff x="13050" y="-8950"/>
            <a:chExt cx="2996775" cy="3035750"/>
          </a:xfrm>
        </p:grpSpPr>
        <p:sp>
          <p:nvSpPr>
            <p:cNvPr id="65" name="Google Shape;65;p22"/>
            <p:cNvSpPr/>
            <p:nvPr/>
          </p:nvSpPr>
          <p:spPr>
            <a:xfrm>
              <a:off x="13050" y="1830350"/>
              <a:ext cx="130750" cy="473225"/>
            </a:xfrm>
            <a:custGeom>
              <a:avLst/>
              <a:gdLst/>
              <a:ahLst/>
              <a:cxnLst/>
              <a:rect l="l" t="t" r="r" b="b"/>
              <a:pathLst>
                <a:path w="5230" h="18929" extrusionOk="0">
                  <a:moveTo>
                    <a:pt x="3007" y="0"/>
                  </a:moveTo>
                  <a:cubicBezTo>
                    <a:pt x="1439" y="0"/>
                    <a:pt x="1" y="2500"/>
                    <a:pt x="1" y="9643"/>
                  </a:cubicBezTo>
                  <a:cubicBezTo>
                    <a:pt x="1" y="16429"/>
                    <a:pt x="1439" y="18929"/>
                    <a:pt x="3007" y="18929"/>
                  </a:cubicBezTo>
                  <a:cubicBezTo>
                    <a:pt x="3922" y="18929"/>
                    <a:pt x="4707" y="18215"/>
                    <a:pt x="5230" y="16786"/>
                  </a:cubicBezTo>
                  <a:cubicBezTo>
                    <a:pt x="5230" y="16786"/>
                    <a:pt x="5230" y="16786"/>
                    <a:pt x="4315" y="14286"/>
                  </a:cubicBezTo>
                  <a:cubicBezTo>
                    <a:pt x="3922" y="15357"/>
                    <a:pt x="3530" y="16072"/>
                    <a:pt x="3007" y="16072"/>
                  </a:cubicBezTo>
                  <a:cubicBezTo>
                    <a:pt x="2485" y="16072"/>
                    <a:pt x="2092" y="15357"/>
                    <a:pt x="1831" y="14286"/>
                  </a:cubicBezTo>
                  <a:cubicBezTo>
                    <a:pt x="1439" y="13215"/>
                    <a:pt x="1308" y="11786"/>
                    <a:pt x="1308" y="9643"/>
                  </a:cubicBezTo>
                  <a:cubicBezTo>
                    <a:pt x="1308" y="7500"/>
                    <a:pt x="1439" y="6072"/>
                    <a:pt x="1831" y="5000"/>
                  </a:cubicBezTo>
                  <a:cubicBezTo>
                    <a:pt x="2092" y="3929"/>
                    <a:pt x="2485" y="3215"/>
                    <a:pt x="3007" y="3215"/>
                  </a:cubicBezTo>
                  <a:cubicBezTo>
                    <a:pt x="3530" y="3215"/>
                    <a:pt x="3922" y="3929"/>
                    <a:pt x="4315" y="5000"/>
                  </a:cubicBezTo>
                  <a:cubicBezTo>
                    <a:pt x="4315" y="5000"/>
                    <a:pt x="4315" y="5000"/>
                    <a:pt x="5230" y="2500"/>
                  </a:cubicBezTo>
                  <a:cubicBezTo>
                    <a:pt x="4707" y="715"/>
                    <a:pt x="3922" y="0"/>
                    <a:pt x="3007" y="0"/>
                  </a:cubicBezTo>
                  <a:close/>
                </a:path>
              </a:pathLst>
            </a:custGeom>
            <a:solidFill>
              <a:srgbClr val="192D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2"/>
            <p:cNvSpPr/>
            <p:nvPr/>
          </p:nvSpPr>
          <p:spPr>
            <a:xfrm>
              <a:off x="209150" y="1821425"/>
              <a:ext cx="143800" cy="482150"/>
            </a:xfrm>
            <a:custGeom>
              <a:avLst/>
              <a:gdLst/>
              <a:ahLst/>
              <a:cxnLst/>
              <a:rect l="l" t="t" r="r" b="b"/>
              <a:pathLst>
                <a:path w="5752" h="19286" extrusionOk="0">
                  <a:moveTo>
                    <a:pt x="2876" y="3572"/>
                  </a:moveTo>
                  <a:cubicBezTo>
                    <a:pt x="3137" y="3572"/>
                    <a:pt x="3529" y="3929"/>
                    <a:pt x="3791" y="4643"/>
                  </a:cubicBezTo>
                  <a:cubicBezTo>
                    <a:pt x="4183" y="5714"/>
                    <a:pt x="4314" y="7857"/>
                    <a:pt x="4314" y="9643"/>
                  </a:cubicBezTo>
                  <a:cubicBezTo>
                    <a:pt x="4314" y="11786"/>
                    <a:pt x="4183" y="13572"/>
                    <a:pt x="3791" y="15000"/>
                  </a:cubicBezTo>
                  <a:cubicBezTo>
                    <a:pt x="3660" y="15714"/>
                    <a:pt x="3268" y="16072"/>
                    <a:pt x="2876" y="16072"/>
                  </a:cubicBezTo>
                  <a:cubicBezTo>
                    <a:pt x="2353" y="16072"/>
                    <a:pt x="2092" y="15714"/>
                    <a:pt x="1830" y="15000"/>
                  </a:cubicBezTo>
                  <a:cubicBezTo>
                    <a:pt x="1438" y="13572"/>
                    <a:pt x="1307" y="11786"/>
                    <a:pt x="1307" y="9643"/>
                  </a:cubicBezTo>
                  <a:cubicBezTo>
                    <a:pt x="1307" y="7857"/>
                    <a:pt x="1438" y="5714"/>
                    <a:pt x="1830" y="4643"/>
                  </a:cubicBezTo>
                  <a:cubicBezTo>
                    <a:pt x="2092" y="3929"/>
                    <a:pt x="2353" y="3572"/>
                    <a:pt x="2876" y="3572"/>
                  </a:cubicBezTo>
                  <a:close/>
                  <a:moveTo>
                    <a:pt x="2876" y="0"/>
                  </a:moveTo>
                  <a:cubicBezTo>
                    <a:pt x="1830" y="0"/>
                    <a:pt x="1307" y="1072"/>
                    <a:pt x="784" y="2143"/>
                  </a:cubicBezTo>
                  <a:cubicBezTo>
                    <a:pt x="131" y="4286"/>
                    <a:pt x="0" y="6429"/>
                    <a:pt x="0" y="9643"/>
                  </a:cubicBezTo>
                  <a:cubicBezTo>
                    <a:pt x="0" y="12857"/>
                    <a:pt x="131" y="15357"/>
                    <a:pt x="784" y="17143"/>
                  </a:cubicBezTo>
                  <a:cubicBezTo>
                    <a:pt x="1176" y="18572"/>
                    <a:pt x="1830" y="19286"/>
                    <a:pt x="2876" y="19286"/>
                  </a:cubicBezTo>
                  <a:cubicBezTo>
                    <a:pt x="3660" y="19286"/>
                    <a:pt x="4444" y="18572"/>
                    <a:pt x="4837" y="17143"/>
                  </a:cubicBezTo>
                  <a:cubicBezTo>
                    <a:pt x="5490" y="15357"/>
                    <a:pt x="5621" y="12857"/>
                    <a:pt x="5752" y="9643"/>
                  </a:cubicBezTo>
                  <a:cubicBezTo>
                    <a:pt x="5752" y="6429"/>
                    <a:pt x="5490" y="4286"/>
                    <a:pt x="4837" y="2143"/>
                  </a:cubicBezTo>
                  <a:cubicBezTo>
                    <a:pt x="4444" y="1072"/>
                    <a:pt x="3791" y="0"/>
                    <a:pt x="2876" y="0"/>
                  </a:cubicBezTo>
                  <a:close/>
                </a:path>
              </a:pathLst>
            </a:custGeom>
            <a:solidFill>
              <a:srgbClr val="192D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2"/>
            <p:cNvSpPr/>
            <p:nvPr/>
          </p:nvSpPr>
          <p:spPr>
            <a:xfrm>
              <a:off x="431350" y="1821425"/>
              <a:ext cx="137300" cy="482150"/>
            </a:xfrm>
            <a:custGeom>
              <a:avLst/>
              <a:gdLst/>
              <a:ahLst/>
              <a:cxnLst/>
              <a:rect l="l" t="t" r="r" b="b"/>
              <a:pathLst>
                <a:path w="5492" h="19286" extrusionOk="0">
                  <a:moveTo>
                    <a:pt x="3138" y="0"/>
                  </a:moveTo>
                  <a:cubicBezTo>
                    <a:pt x="2485" y="0"/>
                    <a:pt x="1831" y="714"/>
                    <a:pt x="1308" y="2143"/>
                  </a:cubicBezTo>
                  <a:cubicBezTo>
                    <a:pt x="1308" y="2143"/>
                    <a:pt x="1308" y="2143"/>
                    <a:pt x="1308" y="357"/>
                  </a:cubicBezTo>
                  <a:lnTo>
                    <a:pt x="1" y="357"/>
                  </a:lnTo>
                  <a:cubicBezTo>
                    <a:pt x="1" y="357"/>
                    <a:pt x="1" y="357"/>
                    <a:pt x="1" y="19286"/>
                  </a:cubicBezTo>
                  <a:lnTo>
                    <a:pt x="1308" y="19286"/>
                  </a:lnTo>
                  <a:cubicBezTo>
                    <a:pt x="1308" y="19286"/>
                    <a:pt x="1308" y="19286"/>
                    <a:pt x="1308" y="7857"/>
                  </a:cubicBezTo>
                  <a:cubicBezTo>
                    <a:pt x="1308" y="5000"/>
                    <a:pt x="1962" y="3572"/>
                    <a:pt x="2746" y="3572"/>
                  </a:cubicBezTo>
                  <a:cubicBezTo>
                    <a:pt x="3530" y="3572"/>
                    <a:pt x="4184" y="4643"/>
                    <a:pt x="4184" y="7857"/>
                  </a:cubicBezTo>
                  <a:cubicBezTo>
                    <a:pt x="4184" y="7857"/>
                    <a:pt x="4184" y="7857"/>
                    <a:pt x="4184" y="19286"/>
                  </a:cubicBezTo>
                  <a:lnTo>
                    <a:pt x="5491" y="19286"/>
                  </a:lnTo>
                  <a:cubicBezTo>
                    <a:pt x="5491" y="19286"/>
                    <a:pt x="5491" y="19286"/>
                    <a:pt x="5491" y="7143"/>
                  </a:cubicBezTo>
                  <a:cubicBezTo>
                    <a:pt x="5491" y="5000"/>
                    <a:pt x="5360" y="3214"/>
                    <a:pt x="4838" y="1786"/>
                  </a:cubicBezTo>
                  <a:cubicBezTo>
                    <a:pt x="4445" y="714"/>
                    <a:pt x="3922" y="0"/>
                    <a:pt x="3138" y="0"/>
                  </a:cubicBezTo>
                  <a:close/>
                </a:path>
              </a:pathLst>
            </a:custGeom>
            <a:solidFill>
              <a:srgbClr val="192D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2"/>
            <p:cNvSpPr/>
            <p:nvPr/>
          </p:nvSpPr>
          <p:spPr>
            <a:xfrm>
              <a:off x="643775" y="1830350"/>
              <a:ext cx="134025" cy="473225"/>
            </a:xfrm>
            <a:custGeom>
              <a:avLst/>
              <a:gdLst/>
              <a:ahLst/>
              <a:cxnLst/>
              <a:rect l="l" t="t" r="r" b="b"/>
              <a:pathLst>
                <a:path w="5361" h="18929" extrusionOk="0">
                  <a:moveTo>
                    <a:pt x="3138" y="0"/>
                  </a:moveTo>
                  <a:cubicBezTo>
                    <a:pt x="1569" y="0"/>
                    <a:pt x="1" y="2500"/>
                    <a:pt x="1" y="9643"/>
                  </a:cubicBezTo>
                  <a:cubicBezTo>
                    <a:pt x="1" y="16429"/>
                    <a:pt x="1569" y="18929"/>
                    <a:pt x="3138" y="18929"/>
                  </a:cubicBezTo>
                  <a:cubicBezTo>
                    <a:pt x="4053" y="18929"/>
                    <a:pt x="4707" y="18215"/>
                    <a:pt x="5360" y="16786"/>
                  </a:cubicBezTo>
                  <a:cubicBezTo>
                    <a:pt x="5360" y="16786"/>
                    <a:pt x="5360" y="16786"/>
                    <a:pt x="4445" y="14286"/>
                  </a:cubicBezTo>
                  <a:cubicBezTo>
                    <a:pt x="4053" y="15357"/>
                    <a:pt x="3661" y="16072"/>
                    <a:pt x="3138" y="16072"/>
                  </a:cubicBezTo>
                  <a:cubicBezTo>
                    <a:pt x="2615" y="16072"/>
                    <a:pt x="2223" y="15357"/>
                    <a:pt x="1831" y="14286"/>
                  </a:cubicBezTo>
                  <a:cubicBezTo>
                    <a:pt x="1569" y="13215"/>
                    <a:pt x="1439" y="11786"/>
                    <a:pt x="1439" y="9643"/>
                  </a:cubicBezTo>
                  <a:cubicBezTo>
                    <a:pt x="1439" y="7500"/>
                    <a:pt x="1569" y="6072"/>
                    <a:pt x="1831" y="5000"/>
                  </a:cubicBezTo>
                  <a:cubicBezTo>
                    <a:pt x="2092" y="3929"/>
                    <a:pt x="2615" y="3215"/>
                    <a:pt x="3138" y="3215"/>
                  </a:cubicBezTo>
                  <a:cubicBezTo>
                    <a:pt x="3661" y="3215"/>
                    <a:pt x="4053" y="3929"/>
                    <a:pt x="4445" y="5000"/>
                  </a:cubicBezTo>
                  <a:cubicBezTo>
                    <a:pt x="4445" y="5000"/>
                    <a:pt x="4445" y="5000"/>
                    <a:pt x="5360" y="2500"/>
                  </a:cubicBezTo>
                  <a:cubicBezTo>
                    <a:pt x="4707" y="715"/>
                    <a:pt x="4053" y="0"/>
                    <a:pt x="3138" y="0"/>
                  </a:cubicBezTo>
                  <a:close/>
                </a:path>
              </a:pathLst>
            </a:custGeom>
            <a:solidFill>
              <a:srgbClr val="192D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2"/>
            <p:cNvSpPr/>
            <p:nvPr/>
          </p:nvSpPr>
          <p:spPr>
            <a:xfrm>
              <a:off x="839850" y="1830350"/>
              <a:ext cx="147100" cy="482150"/>
            </a:xfrm>
            <a:custGeom>
              <a:avLst/>
              <a:gdLst/>
              <a:ahLst/>
              <a:cxnLst/>
              <a:rect l="l" t="t" r="r" b="b"/>
              <a:pathLst>
                <a:path w="5884" h="19286" extrusionOk="0">
                  <a:moveTo>
                    <a:pt x="2877" y="2857"/>
                  </a:moveTo>
                  <a:cubicBezTo>
                    <a:pt x="3530" y="2857"/>
                    <a:pt x="4053" y="3929"/>
                    <a:pt x="4314" y="5357"/>
                  </a:cubicBezTo>
                  <a:cubicBezTo>
                    <a:pt x="4314" y="6072"/>
                    <a:pt x="4445" y="6786"/>
                    <a:pt x="4445" y="7857"/>
                  </a:cubicBezTo>
                  <a:lnTo>
                    <a:pt x="1439" y="7857"/>
                  </a:lnTo>
                  <a:cubicBezTo>
                    <a:pt x="1439" y="6786"/>
                    <a:pt x="1439" y="6072"/>
                    <a:pt x="1569" y="5357"/>
                  </a:cubicBezTo>
                  <a:cubicBezTo>
                    <a:pt x="1700" y="3929"/>
                    <a:pt x="2223" y="2857"/>
                    <a:pt x="2877" y="2857"/>
                  </a:cubicBezTo>
                  <a:close/>
                  <a:moveTo>
                    <a:pt x="2877" y="0"/>
                  </a:moveTo>
                  <a:cubicBezTo>
                    <a:pt x="1177" y="0"/>
                    <a:pt x="1" y="3572"/>
                    <a:pt x="1" y="9643"/>
                  </a:cubicBezTo>
                  <a:cubicBezTo>
                    <a:pt x="1" y="16786"/>
                    <a:pt x="1308" y="19286"/>
                    <a:pt x="3007" y="19286"/>
                  </a:cubicBezTo>
                  <a:cubicBezTo>
                    <a:pt x="4314" y="19286"/>
                    <a:pt x="4968" y="18215"/>
                    <a:pt x="5622" y="16072"/>
                  </a:cubicBezTo>
                  <a:cubicBezTo>
                    <a:pt x="5622" y="16072"/>
                    <a:pt x="5622" y="16072"/>
                    <a:pt x="4707" y="13929"/>
                  </a:cubicBezTo>
                  <a:cubicBezTo>
                    <a:pt x="4314" y="15357"/>
                    <a:pt x="3792" y="15715"/>
                    <a:pt x="3007" y="15715"/>
                  </a:cubicBezTo>
                  <a:cubicBezTo>
                    <a:pt x="1962" y="15715"/>
                    <a:pt x="1308" y="13929"/>
                    <a:pt x="1308" y="10357"/>
                  </a:cubicBezTo>
                  <a:lnTo>
                    <a:pt x="5883" y="10357"/>
                  </a:lnTo>
                  <a:cubicBezTo>
                    <a:pt x="5883" y="10357"/>
                    <a:pt x="5883" y="10357"/>
                    <a:pt x="5883" y="8929"/>
                  </a:cubicBezTo>
                  <a:cubicBezTo>
                    <a:pt x="5883" y="3929"/>
                    <a:pt x="4707" y="0"/>
                    <a:pt x="2877" y="0"/>
                  </a:cubicBezTo>
                  <a:close/>
                </a:path>
              </a:pathLst>
            </a:custGeom>
            <a:solidFill>
              <a:srgbClr val="192D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2"/>
            <p:cNvSpPr/>
            <p:nvPr/>
          </p:nvSpPr>
          <p:spPr>
            <a:xfrm>
              <a:off x="1062075" y="1821425"/>
              <a:ext cx="140550" cy="669650"/>
            </a:xfrm>
            <a:custGeom>
              <a:avLst/>
              <a:gdLst/>
              <a:ahLst/>
              <a:cxnLst/>
              <a:rect l="l" t="t" r="r" b="b"/>
              <a:pathLst>
                <a:path w="5622" h="26786" extrusionOk="0">
                  <a:moveTo>
                    <a:pt x="2746" y="3572"/>
                  </a:moveTo>
                  <a:cubicBezTo>
                    <a:pt x="4053" y="3572"/>
                    <a:pt x="4314" y="6429"/>
                    <a:pt x="4184" y="9643"/>
                  </a:cubicBezTo>
                  <a:cubicBezTo>
                    <a:pt x="4184" y="12857"/>
                    <a:pt x="4053" y="16072"/>
                    <a:pt x="2746" y="16072"/>
                  </a:cubicBezTo>
                  <a:cubicBezTo>
                    <a:pt x="1569" y="16072"/>
                    <a:pt x="1308" y="12857"/>
                    <a:pt x="1308" y="9643"/>
                  </a:cubicBezTo>
                  <a:cubicBezTo>
                    <a:pt x="1308" y="6429"/>
                    <a:pt x="1569" y="3572"/>
                    <a:pt x="2746" y="3572"/>
                  </a:cubicBezTo>
                  <a:close/>
                  <a:moveTo>
                    <a:pt x="3138" y="0"/>
                  </a:moveTo>
                  <a:cubicBezTo>
                    <a:pt x="2484" y="0"/>
                    <a:pt x="1831" y="714"/>
                    <a:pt x="1308" y="2143"/>
                  </a:cubicBezTo>
                  <a:cubicBezTo>
                    <a:pt x="1308" y="2143"/>
                    <a:pt x="1308" y="2143"/>
                    <a:pt x="1308" y="357"/>
                  </a:cubicBezTo>
                  <a:lnTo>
                    <a:pt x="1" y="357"/>
                  </a:lnTo>
                  <a:cubicBezTo>
                    <a:pt x="1" y="357"/>
                    <a:pt x="1" y="357"/>
                    <a:pt x="1" y="26786"/>
                  </a:cubicBezTo>
                  <a:lnTo>
                    <a:pt x="1308" y="26786"/>
                  </a:lnTo>
                  <a:cubicBezTo>
                    <a:pt x="1308" y="26786"/>
                    <a:pt x="1308" y="26786"/>
                    <a:pt x="1308" y="17143"/>
                  </a:cubicBezTo>
                  <a:cubicBezTo>
                    <a:pt x="1831" y="18929"/>
                    <a:pt x="2484" y="19286"/>
                    <a:pt x="3138" y="19286"/>
                  </a:cubicBezTo>
                  <a:cubicBezTo>
                    <a:pt x="3792" y="19286"/>
                    <a:pt x="4445" y="18572"/>
                    <a:pt x="4837" y="17857"/>
                  </a:cubicBezTo>
                  <a:cubicBezTo>
                    <a:pt x="5622" y="15714"/>
                    <a:pt x="5622" y="12500"/>
                    <a:pt x="5622" y="9643"/>
                  </a:cubicBezTo>
                  <a:cubicBezTo>
                    <a:pt x="5622" y="6786"/>
                    <a:pt x="5491" y="3572"/>
                    <a:pt x="4837" y="1786"/>
                  </a:cubicBezTo>
                  <a:cubicBezTo>
                    <a:pt x="4445" y="714"/>
                    <a:pt x="3792" y="0"/>
                    <a:pt x="3138" y="0"/>
                  </a:cubicBezTo>
                  <a:close/>
                </a:path>
              </a:pathLst>
            </a:custGeom>
            <a:solidFill>
              <a:srgbClr val="192D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2"/>
            <p:cNvSpPr/>
            <p:nvPr/>
          </p:nvSpPr>
          <p:spPr>
            <a:xfrm>
              <a:off x="1267950" y="1696425"/>
              <a:ext cx="85000" cy="607150"/>
            </a:xfrm>
            <a:custGeom>
              <a:avLst/>
              <a:gdLst/>
              <a:ahLst/>
              <a:cxnLst/>
              <a:rect l="l" t="t" r="r" b="b"/>
              <a:pathLst>
                <a:path w="3400" h="24286" extrusionOk="0">
                  <a:moveTo>
                    <a:pt x="785" y="0"/>
                  </a:moveTo>
                  <a:cubicBezTo>
                    <a:pt x="785" y="0"/>
                    <a:pt x="785" y="0"/>
                    <a:pt x="785" y="5714"/>
                  </a:cubicBezTo>
                  <a:lnTo>
                    <a:pt x="1" y="5714"/>
                  </a:lnTo>
                  <a:cubicBezTo>
                    <a:pt x="1" y="5714"/>
                    <a:pt x="1" y="5714"/>
                    <a:pt x="1" y="8572"/>
                  </a:cubicBezTo>
                  <a:lnTo>
                    <a:pt x="785" y="8572"/>
                  </a:lnTo>
                  <a:cubicBezTo>
                    <a:pt x="785" y="8572"/>
                    <a:pt x="785" y="8572"/>
                    <a:pt x="785" y="18929"/>
                  </a:cubicBezTo>
                  <a:cubicBezTo>
                    <a:pt x="785" y="21429"/>
                    <a:pt x="1308" y="24286"/>
                    <a:pt x="2615" y="24286"/>
                  </a:cubicBezTo>
                  <a:lnTo>
                    <a:pt x="3400" y="24286"/>
                  </a:lnTo>
                  <a:cubicBezTo>
                    <a:pt x="3400" y="24286"/>
                    <a:pt x="3400" y="24286"/>
                    <a:pt x="3400" y="20714"/>
                  </a:cubicBezTo>
                  <a:lnTo>
                    <a:pt x="2877" y="20714"/>
                  </a:lnTo>
                  <a:cubicBezTo>
                    <a:pt x="2354" y="20714"/>
                    <a:pt x="2092" y="20000"/>
                    <a:pt x="2092" y="18572"/>
                  </a:cubicBezTo>
                  <a:cubicBezTo>
                    <a:pt x="2092" y="18572"/>
                    <a:pt x="2092" y="18572"/>
                    <a:pt x="2092" y="8572"/>
                  </a:cubicBezTo>
                  <a:lnTo>
                    <a:pt x="3400" y="8572"/>
                  </a:lnTo>
                  <a:cubicBezTo>
                    <a:pt x="3400" y="8572"/>
                    <a:pt x="3400" y="8572"/>
                    <a:pt x="3400" y="5714"/>
                  </a:cubicBezTo>
                  <a:lnTo>
                    <a:pt x="2092" y="5714"/>
                  </a:lnTo>
                  <a:cubicBezTo>
                    <a:pt x="2092" y="5714"/>
                    <a:pt x="2092" y="5714"/>
                    <a:pt x="2092" y="0"/>
                  </a:cubicBezTo>
                  <a:close/>
                </a:path>
              </a:pathLst>
            </a:custGeom>
            <a:solidFill>
              <a:srgbClr val="192D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2"/>
            <p:cNvSpPr/>
            <p:nvPr/>
          </p:nvSpPr>
          <p:spPr>
            <a:xfrm>
              <a:off x="16325" y="723200"/>
              <a:ext cx="173225" cy="651800"/>
            </a:xfrm>
            <a:custGeom>
              <a:avLst/>
              <a:gdLst/>
              <a:ahLst/>
              <a:cxnLst/>
              <a:rect l="l" t="t" r="r" b="b"/>
              <a:pathLst>
                <a:path w="6929" h="26072" extrusionOk="0">
                  <a:moveTo>
                    <a:pt x="3269" y="3572"/>
                  </a:moveTo>
                  <a:cubicBezTo>
                    <a:pt x="3922" y="3572"/>
                    <a:pt x="4445" y="3929"/>
                    <a:pt x="4837" y="5358"/>
                  </a:cubicBezTo>
                  <a:cubicBezTo>
                    <a:pt x="5360" y="6786"/>
                    <a:pt x="5360" y="9286"/>
                    <a:pt x="5360" y="13215"/>
                  </a:cubicBezTo>
                  <a:cubicBezTo>
                    <a:pt x="5360" y="16786"/>
                    <a:pt x="5360" y="19643"/>
                    <a:pt x="4837" y="21072"/>
                  </a:cubicBezTo>
                  <a:cubicBezTo>
                    <a:pt x="4445" y="22143"/>
                    <a:pt x="3922" y="22858"/>
                    <a:pt x="3269" y="22858"/>
                  </a:cubicBezTo>
                  <a:lnTo>
                    <a:pt x="1439" y="22858"/>
                  </a:lnTo>
                  <a:cubicBezTo>
                    <a:pt x="1439" y="22858"/>
                    <a:pt x="1439" y="22858"/>
                    <a:pt x="1439" y="3572"/>
                  </a:cubicBezTo>
                  <a:close/>
                  <a:moveTo>
                    <a:pt x="1" y="1"/>
                  </a:moveTo>
                  <a:cubicBezTo>
                    <a:pt x="1" y="1"/>
                    <a:pt x="1" y="1"/>
                    <a:pt x="1" y="26072"/>
                  </a:cubicBezTo>
                  <a:lnTo>
                    <a:pt x="3399" y="26072"/>
                  </a:lnTo>
                  <a:cubicBezTo>
                    <a:pt x="4314" y="26072"/>
                    <a:pt x="5229" y="25358"/>
                    <a:pt x="5883" y="23929"/>
                  </a:cubicBezTo>
                  <a:cubicBezTo>
                    <a:pt x="6929" y="21072"/>
                    <a:pt x="6929" y="16786"/>
                    <a:pt x="6929" y="12858"/>
                  </a:cubicBezTo>
                  <a:cubicBezTo>
                    <a:pt x="6929" y="8929"/>
                    <a:pt x="6929" y="5358"/>
                    <a:pt x="5883" y="2501"/>
                  </a:cubicBezTo>
                  <a:cubicBezTo>
                    <a:pt x="5229" y="715"/>
                    <a:pt x="4314" y="1"/>
                    <a:pt x="3399" y="1"/>
                  </a:cubicBezTo>
                  <a:close/>
                </a:path>
              </a:pathLst>
            </a:custGeom>
            <a:solidFill>
              <a:srgbClr val="192D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2"/>
            <p:cNvSpPr/>
            <p:nvPr/>
          </p:nvSpPr>
          <p:spPr>
            <a:xfrm>
              <a:off x="274500" y="723200"/>
              <a:ext cx="173225" cy="660750"/>
            </a:xfrm>
            <a:custGeom>
              <a:avLst/>
              <a:gdLst/>
              <a:ahLst/>
              <a:cxnLst/>
              <a:rect l="l" t="t" r="r" b="b"/>
              <a:pathLst>
                <a:path w="6929" h="26430" extrusionOk="0">
                  <a:moveTo>
                    <a:pt x="3530" y="3572"/>
                  </a:moveTo>
                  <a:cubicBezTo>
                    <a:pt x="4576" y="3572"/>
                    <a:pt x="5229" y="5001"/>
                    <a:pt x="5229" y="7501"/>
                  </a:cubicBezTo>
                  <a:cubicBezTo>
                    <a:pt x="5229" y="10358"/>
                    <a:pt x="4576" y="11786"/>
                    <a:pt x="3530" y="11786"/>
                  </a:cubicBezTo>
                  <a:lnTo>
                    <a:pt x="1308" y="11786"/>
                  </a:lnTo>
                  <a:cubicBezTo>
                    <a:pt x="1308" y="11786"/>
                    <a:pt x="1308" y="11786"/>
                    <a:pt x="1308" y="3572"/>
                  </a:cubicBezTo>
                  <a:close/>
                  <a:moveTo>
                    <a:pt x="0" y="1"/>
                  </a:moveTo>
                  <a:cubicBezTo>
                    <a:pt x="0" y="1"/>
                    <a:pt x="0" y="1"/>
                    <a:pt x="0" y="26429"/>
                  </a:cubicBezTo>
                  <a:lnTo>
                    <a:pt x="1438" y="26429"/>
                  </a:lnTo>
                  <a:cubicBezTo>
                    <a:pt x="1438" y="26429"/>
                    <a:pt x="1438" y="26429"/>
                    <a:pt x="1438" y="15358"/>
                  </a:cubicBezTo>
                  <a:lnTo>
                    <a:pt x="3268" y="15358"/>
                  </a:lnTo>
                  <a:cubicBezTo>
                    <a:pt x="3268" y="15358"/>
                    <a:pt x="3268" y="15358"/>
                    <a:pt x="5229" y="26429"/>
                  </a:cubicBezTo>
                  <a:lnTo>
                    <a:pt x="6928" y="26429"/>
                  </a:lnTo>
                  <a:cubicBezTo>
                    <a:pt x="6928" y="26429"/>
                    <a:pt x="6928" y="26429"/>
                    <a:pt x="4706" y="14643"/>
                  </a:cubicBezTo>
                  <a:cubicBezTo>
                    <a:pt x="5752" y="13929"/>
                    <a:pt x="6667" y="11429"/>
                    <a:pt x="6667" y="7501"/>
                  </a:cubicBezTo>
                  <a:cubicBezTo>
                    <a:pt x="6667" y="3215"/>
                    <a:pt x="5491" y="1"/>
                    <a:pt x="3661" y="1"/>
                  </a:cubicBezTo>
                  <a:close/>
                </a:path>
              </a:pathLst>
            </a:custGeom>
            <a:solidFill>
              <a:srgbClr val="192D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2"/>
            <p:cNvSpPr/>
            <p:nvPr/>
          </p:nvSpPr>
          <p:spPr>
            <a:xfrm>
              <a:off x="526125" y="723200"/>
              <a:ext cx="153625" cy="660750"/>
            </a:xfrm>
            <a:custGeom>
              <a:avLst/>
              <a:gdLst/>
              <a:ahLst/>
              <a:cxnLst/>
              <a:rect l="l" t="t" r="r" b="b"/>
              <a:pathLst>
                <a:path w="6145" h="26430" extrusionOk="0">
                  <a:moveTo>
                    <a:pt x="1" y="1"/>
                  </a:moveTo>
                  <a:lnTo>
                    <a:pt x="1" y="26429"/>
                  </a:lnTo>
                  <a:lnTo>
                    <a:pt x="6145" y="26429"/>
                  </a:lnTo>
                  <a:lnTo>
                    <a:pt x="6145" y="22858"/>
                  </a:lnTo>
                  <a:lnTo>
                    <a:pt x="1439" y="22858"/>
                  </a:lnTo>
                  <a:lnTo>
                    <a:pt x="1439" y="14643"/>
                  </a:lnTo>
                  <a:lnTo>
                    <a:pt x="5491" y="14643"/>
                  </a:lnTo>
                  <a:lnTo>
                    <a:pt x="5491" y="11072"/>
                  </a:lnTo>
                  <a:lnTo>
                    <a:pt x="1439" y="11072"/>
                  </a:lnTo>
                  <a:lnTo>
                    <a:pt x="1439" y="3572"/>
                  </a:lnTo>
                  <a:lnTo>
                    <a:pt x="6145" y="3572"/>
                  </a:lnTo>
                  <a:lnTo>
                    <a:pt x="6145" y="1"/>
                  </a:lnTo>
                  <a:close/>
                </a:path>
              </a:pathLst>
            </a:custGeom>
            <a:solidFill>
              <a:srgbClr val="192D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2"/>
            <p:cNvSpPr/>
            <p:nvPr/>
          </p:nvSpPr>
          <p:spPr>
            <a:xfrm>
              <a:off x="751625" y="723200"/>
              <a:ext cx="173225" cy="660750"/>
            </a:xfrm>
            <a:custGeom>
              <a:avLst/>
              <a:gdLst/>
              <a:ahLst/>
              <a:cxnLst/>
              <a:rect l="l" t="t" r="r" b="b"/>
              <a:pathLst>
                <a:path w="6929" h="26430" extrusionOk="0">
                  <a:moveTo>
                    <a:pt x="3530" y="1"/>
                  </a:moveTo>
                  <a:cubicBezTo>
                    <a:pt x="1569" y="1"/>
                    <a:pt x="262" y="3215"/>
                    <a:pt x="262" y="7501"/>
                  </a:cubicBezTo>
                  <a:cubicBezTo>
                    <a:pt x="262" y="9643"/>
                    <a:pt x="523" y="11429"/>
                    <a:pt x="1046" y="12501"/>
                  </a:cubicBezTo>
                  <a:cubicBezTo>
                    <a:pt x="1438" y="13929"/>
                    <a:pt x="2092" y="14643"/>
                    <a:pt x="2876" y="14643"/>
                  </a:cubicBezTo>
                  <a:cubicBezTo>
                    <a:pt x="2876" y="14643"/>
                    <a:pt x="2876" y="14643"/>
                    <a:pt x="3922" y="15358"/>
                  </a:cubicBezTo>
                  <a:cubicBezTo>
                    <a:pt x="4576" y="15358"/>
                    <a:pt x="4706" y="15715"/>
                    <a:pt x="4968" y="16429"/>
                  </a:cubicBezTo>
                  <a:cubicBezTo>
                    <a:pt x="5229" y="16786"/>
                    <a:pt x="5360" y="17858"/>
                    <a:pt x="5360" y="18929"/>
                  </a:cubicBezTo>
                  <a:cubicBezTo>
                    <a:pt x="5360" y="21786"/>
                    <a:pt x="4706" y="23215"/>
                    <a:pt x="3399" y="23215"/>
                  </a:cubicBezTo>
                  <a:cubicBezTo>
                    <a:pt x="2353" y="23215"/>
                    <a:pt x="1700" y="22501"/>
                    <a:pt x="915" y="20358"/>
                  </a:cubicBezTo>
                  <a:cubicBezTo>
                    <a:pt x="915" y="20358"/>
                    <a:pt x="915" y="20358"/>
                    <a:pt x="0" y="23215"/>
                  </a:cubicBezTo>
                  <a:cubicBezTo>
                    <a:pt x="785" y="25715"/>
                    <a:pt x="1830" y="26429"/>
                    <a:pt x="3399" y="26429"/>
                  </a:cubicBezTo>
                  <a:cubicBezTo>
                    <a:pt x="5360" y="26429"/>
                    <a:pt x="6798" y="23572"/>
                    <a:pt x="6928" y="19286"/>
                  </a:cubicBezTo>
                  <a:cubicBezTo>
                    <a:pt x="6928" y="16786"/>
                    <a:pt x="6667" y="15001"/>
                    <a:pt x="6144" y="13929"/>
                  </a:cubicBezTo>
                  <a:cubicBezTo>
                    <a:pt x="5752" y="12858"/>
                    <a:pt x="5229" y="12143"/>
                    <a:pt x="4314" y="11786"/>
                  </a:cubicBezTo>
                  <a:cubicBezTo>
                    <a:pt x="4314" y="11786"/>
                    <a:pt x="4314" y="11786"/>
                    <a:pt x="3138" y="11429"/>
                  </a:cubicBezTo>
                  <a:cubicBezTo>
                    <a:pt x="2745" y="11072"/>
                    <a:pt x="2353" y="10715"/>
                    <a:pt x="2092" y="10001"/>
                  </a:cubicBezTo>
                  <a:cubicBezTo>
                    <a:pt x="1830" y="9643"/>
                    <a:pt x="1700" y="8572"/>
                    <a:pt x="1700" y="7501"/>
                  </a:cubicBezTo>
                  <a:cubicBezTo>
                    <a:pt x="1700" y="5358"/>
                    <a:pt x="2353" y="3572"/>
                    <a:pt x="3530" y="3572"/>
                  </a:cubicBezTo>
                  <a:cubicBezTo>
                    <a:pt x="4314" y="3572"/>
                    <a:pt x="4968" y="3929"/>
                    <a:pt x="5621" y="5358"/>
                  </a:cubicBezTo>
                  <a:cubicBezTo>
                    <a:pt x="5621" y="5358"/>
                    <a:pt x="5621" y="5358"/>
                    <a:pt x="6536" y="2858"/>
                  </a:cubicBezTo>
                  <a:cubicBezTo>
                    <a:pt x="5752" y="715"/>
                    <a:pt x="4837" y="1"/>
                    <a:pt x="3530" y="1"/>
                  </a:cubicBezTo>
                  <a:close/>
                </a:path>
              </a:pathLst>
            </a:custGeom>
            <a:solidFill>
              <a:srgbClr val="192D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2"/>
            <p:cNvSpPr/>
            <p:nvPr/>
          </p:nvSpPr>
          <p:spPr>
            <a:xfrm>
              <a:off x="1000000" y="723200"/>
              <a:ext cx="176475" cy="651800"/>
            </a:xfrm>
            <a:custGeom>
              <a:avLst/>
              <a:gdLst/>
              <a:ahLst/>
              <a:cxnLst/>
              <a:rect l="l" t="t" r="r" b="b"/>
              <a:pathLst>
                <a:path w="7059" h="26072" extrusionOk="0">
                  <a:moveTo>
                    <a:pt x="3399" y="3572"/>
                  </a:moveTo>
                  <a:cubicBezTo>
                    <a:pt x="4052" y="3572"/>
                    <a:pt x="4575" y="3929"/>
                    <a:pt x="4967" y="5358"/>
                  </a:cubicBezTo>
                  <a:cubicBezTo>
                    <a:pt x="5490" y="6786"/>
                    <a:pt x="5490" y="9286"/>
                    <a:pt x="5490" y="13215"/>
                  </a:cubicBezTo>
                  <a:cubicBezTo>
                    <a:pt x="5490" y="16786"/>
                    <a:pt x="5490" y="19643"/>
                    <a:pt x="4967" y="21072"/>
                  </a:cubicBezTo>
                  <a:cubicBezTo>
                    <a:pt x="4575" y="22143"/>
                    <a:pt x="4052" y="22858"/>
                    <a:pt x="3399" y="22858"/>
                  </a:cubicBezTo>
                  <a:lnTo>
                    <a:pt x="1569" y="22858"/>
                  </a:lnTo>
                  <a:cubicBezTo>
                    <a:pt x="1569" y="22858"/>
                    <a:pt x="1569" y="22858"/>
                    <a:pt x="1569" y="3572"/>
                  </a:cubicBezTo>
                  <a:close/>
                  <a:moveTo>
                    <a:pt x="0" y="1"/>
                  </a:moveTo>
                  <a:cubicBezTo>
                    <a:pt x="0" y="1"/>
                    <a:pt x="0" y="1"/>
                    <a:pt x="0" y="26072"/>
                  </a:cubicBezTo>
                  <a:lnTo>
                    <a:pt x="3399" y="26072"/>
                  </a:lnTo>
                  <a:cubicBezTo>
                    <a:pt x="4444" y="26072"/>
                    <a:pt x="5359" y="25358"/>
                    <a:pt x="6013" y="23929"/>
                  </a:cubicBezTo>
                  <a:cubicBezTo>
                    <a:pt x="7059" y="21072"/>
                    <a:pt x="6928" y="16786"/>
                    <a:pt x="6928" y="12858"/>
                  </a:cubicBezTo>
                  <a:cubicBezTo>
                    <a:pt x="6928" y="8929"/>
                    <a:pt x="7059" y="5358"/>
                    <a:pt x="6013" y="2501"/>
                  </a:cubicBezTo>
                  <a:cubicBezTo>
                    <a:pt x="5359" y="715"/>
                    <a:pt x="4444" y="1"/>
                    <a:pt x="3399" y="1"/>
                  </a:cubicBezTo>
                  <a:close/>
                </a:path>
              </a:pathLst>
            </a:custGeom>
            <a:solidFill>
              <a:srgbClr val="192D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2"/>
            <p:cNvSpPr/>
            <p:nvPr/>
          </p:nvSpPr>
          <p:spPr>
            <a:xfrm>
              <a:off x="1258150" y="723200"/>
              <a:ext cx="153625" cy="660750"/>
            </a:xfrm>
            <a:custGeom>
              <a:avLst/>
              <a:gdLst/>
              <a:ahLst/>
              <a:cxnLst/>
              <a:rect l="l" t="t" r="r" b="b"/>
              <a:pathLst>
                <a:path w="6145" h="26430" extrusionOk="0">
                  <a:moveTo>
                    <a:pt x="1" y="1"/>
                  </a:moveTo>
                  <a:lnTo>
                    <a:pt x="1" y="26429"/>
                  </a:lnTo>
                  <a:lnTo>
                    <a:pt x="6145" y="26429"/>
                  </a:lnTo>
                  <a:lnTo>
                    <a:pt x="6145" y="22858"/>
                  </a:lnTo>
                  <a:lnTo>
                    <a:pt x="1439" y="22858"/>
                  </a:lnTo>
                  <a:lnTo>
                    <a:pt x="1439" y="14643"/>
                  </a:lnTo>
                  <a:lnTo>
                    <a:pt x="5491" y="14643"/>
                  </a:lnTo>
                  <a:lnTo>
                    <a:pt x="5491" y="11072"/>
                  </a:lnTo>
                  <a:lnTo>
                    <a:pt x="1439" y="11072"/>
                  </a:lnTo>
                  <a:lnTo>
                    <a:pt x="1439" y="3572"/>
                  </a:lnTo>
                  <a:lnTo>
                    <a:pt x="6145" y="3572"/>
                  </a:lnTo>
                  <a:lnTo>
                    <a:pt x="6145" y="1"/>
                  </a:lnTo>
                  <a:close/>
                </a:path>
              </a:pathLst>
            </a:custGeom>
            <a:solidFill>
              <a:srgbClr val="192D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2"/>
            <p:cNvSpPr/>
            <p:nvPr/>
          </p:nvSpPr>
          <p:spPr>
            <a:xfrm>
              <a:off x="1493450" y="723200"/>
              <a:ext cx="179775" cy="660750"/>
            </a:xfrm>
            <a:custGeom>
              <a:avLst/>
              <a:gdLst/>
              <a:ahLst/>
              <a:cxnLst/>
              <a:rect l="l" t="t" r="r" b="b"/>
              <a:pathLst>
                <a:path w="7191" h="26430" extrusionOk="0">
                  <a:moveTo>
                    <a:pt x="1" y="1"/>
                  </a:moveTo>
                  <a:lnTo>
                    <a:pt x="1" y="26429"/>
                  </a:lnTo>
                  <a:lnTo>
                    <a:pt x="1438" y="26429"/>
                  </a:lnTo>
                  <a:lnTo>
                    <a:pt x="1438" y="7858"/>
                  </a:lnTo>
                  <a:lnTo>
                    <a:pt x="5883" y="26429"/>
                  </a:lnTo>
                  <a:lnTo>
                    <a:pt x="7190" y="26429"/>
                  </a:lnTo>
                  <a:lnTo>
                    <a:pt x="7190" y="1"/>
                  </a:lnTo>
                  <a:lnTo>
                    <a:pt x="5752" y="1"/>
                  </a:lnTo>
                  <a:lnTo>
                    <a:pt x="5752" y="18572"/>
                  </a:lnTo>
                  <a:lnTo>
                    <a:pt x="1308" y="1"/>
                  </a:lnTo>
                  <a:close/>
                </a:path>
              </a:pathLst>
            </a:custGeom>
            <a:solidFill>
              <a:srgbClr val="192D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2"/>
            <p:cNvSpPr/>
            <p:nvPr/>
          </p:nvSpPr>
          <p:spPr>
            <a:xfrm>
              <a:off x="2405225" y="1919625"/>
              <a:ext cx="405250" cy="1107175"/>
            </a:xfrm>
            <a:custGeom>
              <a:avLst/>
              <a:gdLst/>
              <a:ahLst/>
              <a:cxnLst/>
              <a:rect l="l" t="t" r="r" b="b"/>
              <a:pathLst>
                <a:path w="16210" h="44287" extrusionOk="0">
                  <a:moveTo>
                    <a:pt x="16209" y="1"/>
                  </a:moveTo>
                  <a:lnTo>
                    <a:pt x="0" y="44286"/>
                  </a:lnTo>
                  <a:lnTo>
                    <a:pt x="0" y="44286"/>
                  </a:lnTo>
                  <a:lnTo>
                    <a:pt x="16209" y="30358"/>
                  </a:lnTo>
                  <a:lnTo>
                    <a:pt x="16209" y="1"/>
                  </a:lnTo>
                  <a:close/>
                </a:path>
              </a:pathLst>
            </a:custGeom>
            <a:solidFill>
              <a:srgbClr val="0A9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2"/>
            <p:cNvSpPr/>
            <p:nvPr/>
          </p:nvSpPr>
          <p:spPr>
            <a:xfrm>
              <a:off x="2810450" y="1107125"/>
              <a:ext cx="199375" cy="1571450"/>
            </a:xfrm>
            <a:custGeom>
              <a:avLst/>
              <a:gdLst/>
              <a:ahLst/>
              <a:cxnLst/>
              <a:rect l="l" t="t" r="r" b="b"/>
              <a:pathLst>
                <a:path w="7975" h="62858" extrusionOk="0">
                  <a:moveTo>
                    <a:pt x="0" y="1"/>
                  </a:moveTo>
                  <a:lnTo>
                    <a:pt x="0" y="62858"/>
                  </a:lnTo>
                  <a:lnTo>
                    <a:pt x="7974" y="21429"/>
                  </a:lnTo>
                  <a:lnTo>
                    <a:pt x="0" y="1"/>
                  </a:lnTo>
                  <a:close/>
                </a:path>
              </a:pathLst>
            </a:custGeom>
            <a:solidFill>
              <a:srgbClr val="A0D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2"/>
            <p:cNvSpPr/>
            <p:nvPr/>
          </p:nvSpPr>
          <p:spPr>
            <a:xfrm>
              <a:off x="2601300" y="535700"/>
              <a:ext cx="408525" cy="1107175"/>
            </a:xfrm>
            <a:custGeom>
              <a:avLst/>
              <a:gdLst/>
              <a:ahLst/>
              <a:cxnLst/>
              <a:rect l="l" t="t" r="r" b="b"/>
              <a:pathLst>
                <a:path w="16341" h="44287" extrusionOk="0">
                  <a:moveTo>
                    <a:pt x="0" y="1"/>
                  </a:moveTo>
                  <a:lnTo>
                    <a:pt x="16340" y="44286"/>
                  </a:lnTo>
                  <a:lnTo>
                    <a:pt x="11111" y="1"/>
                  </a:lnTo>
                  <a:close/>
                </a:path>
              </a:pathLst>
            </a:custGeom>
            <a:solidFill>
              <a:srgbClr val="649B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2"/>
            <p:cNvSpPr/>
            <p:nvPr/>
          </p:nvSpPr>
          <p:spPr>
            <a:xfrm>
              <a:off x="2303900" y="-8950"/>
              <a:ext cx="575200" cy="544675"/>
            </a:xfrm>
            <a:custGeom>
              <a:avLst/>
              <a:gdLst/>
              <a:ahLst/>
              <a:cxnLst/>
              <a:rect l="l" t="t" r="r" b="b"/>
              <a:pathLst>
                <a:path w="23008" h="21787" extrusionOk="0">
                  <a:moveTo>
                    <a:pt x="7975" y="1"/>
                  </a:moveTo>
                  <a:lnTo>
                    <a:pt x="1" y="21787"/>
                  </a:lnTo>
                  <a:lnTo>
                    <a:pt x="23007" y="21787"/>
                  </a:lnTo>
                  <a:lnTo>
                    <a:pt x="7975" y="1"/>
                  </a:lnTo>
                  <a:close/>
                </a:path>
              </a:pathLst>
            </a:custGeom>
            <a:solidFill>
              <a:srgbClr val="3264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2"/>
            <p:cNvSpPr/>
            <p:nvPr/>
          </p:nvSpPr>
          <p:spPr>
            <a:xfrm>
              <a:off x="2094750" y="-8950"/>
              <a:ext cx="408525" cy="1116100"/>
            </a:xfrm>
            <a:custGeom>
              <a:avLst/>
              <a:gdLst/>
              <a:ahLst/>
              <a:cxnLst/>
              <a:rect l="l" t="t" r="r" b="b"/>
              <a:pathLst>
                <a:path w="16341" h="44644" extrusionOk="0">
                  <a:moveTo>
                    <a:pt x="16341" y="1"/>
                  </a:moveTo>
                  <a:lnTo>
                    <a:pt x="1" y="13929"/>
                  </a:lnTo>
                  <a:lnTo>
                    <a:pt x="1" y="44644"/>
                  </a:lnTo>
                  <a:lnTo>
                    <a:pt x="16341" y="1"/>
                  </a:lnTo>
                  <a:close/>
                </a:path>
              </a:pathLst>
            </a:custGeom>
            <a:solidFill>
              <a:srgbClr val="192D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2"/>
            <p:cNvSpPr/>
            <p:nvPr/>
          </p:nvSpPr>
          <p:spPr>
            <a:xfrm>
              <a:off x="2026125" y="2491050"/>
              <a:ext cx="575200" cy="535750"/>
            </a:xfrm>
            <a:custGeom>
              <a:avLst/>
              <a:gdLst/>
              <a:ahLst/>
              <a:cxnLst/>
              <a:rect l="l" t="t" r="r" b="b"/>
              <a:pathLst>
                <a:path w="23008" h="21430" extrusionOk="0">
                  <a:moveTo>
                    <a:pt x="1" y="1"/>
                  </a:moveTo>
                  <a:lnTo>
                    <a:pt x="15164" y="21429"/>
                  </a:lnTo>
                  <a:lnTo>
                    <a:pt x="23007" y="1"/>
                  </a:lnTo>
                  <a:close/>
                </a:path>
              </a:pathLst>
            </a:custGeom>
            <a:solidFill>
              <a:srgbClr val="37B4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2"/>
            <p:cNvSpPr/>
            <p:nvPr/>
          </p:nvSpPr>
          <p:spPr>
            <a:xfrm>
              <a:off x="1895400" y="339275"/>
              <a:ext cx="199375" cy="1580375"/>
            </a:xfrm>
            <a:custGeom>
              <a:avLst/>
              <a:gdLst/>
              <a:ahLst/>
              <a:cxnLst/>
              <a:rect l="l" t="t" r="r" b="b"/>
              <a:pathLst>
                <a:path w="7975" h="63215" extrusionOk="0">
                  <a:moveTo>
                    <a:pt x="7975" y="0"/>
                  </a:moveTo>
                  <a:lnTo>
                    <a:pt x="1" y="41429"/>
                  </a:lnTo>
                  <a:lnTo>
                    <a:pt x="7975" y="63215"/>
                  </a:lnTo>
                  <a:lnTo>
                    <a:pt x="7975" y="0"/>
                  </a:lnTo>
                  <a:close/>
                </a:path>
              </a:pathLst>
            </a:custGeom>
            <a:solidFill>
              <a:srgbClr val="CDDC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2"/>
            <p:cNvSpPr/>
            <p:nvPr/>
          </p:nvSpPr>
          <p:spPr>
            <a:xfrm>
              <a:off x="1895400" y="1375000"/>
              <a:ext cx="408525" cy="1116075"/>
            </a:xfrm>
            <a:custGeom>
              <a:avLst/>
              <a:gdLst/>
              <a:ahLst/>
              <a:cxnLst/>
              <a:rect l="l" t="t" r="r" b="b"/>
              <a:pathLst>
                <a:path w="16341" h="44643" extrusionOk="0">
                  <a:moveTo>
                    <a:pt x="1" y="0"/>
                  </a:moveTo>
                  <a:lnTo>
                    <a:pt x="5230" y="44643"/>
                  </a:lnTo>
                  <a:lnTo>
                    <a:pt x="16341" y="44643"/>
                  </a:lnTo>
                  <a:lnTo>
                    <a:pt x="1" y="0"/>
                  </a:lnTo>
                  <a:close/>
                </a:path>
              </a:pathLst>
            </a:custGeom>
            <a:solidFill>
              <a:srgbClr val="A0C8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22"/>
          <p:cNvSpPr txBox="1">
            <a:spLocks noGrp="1"/>
          </p:cNvSpPr>
          <p:nvPr>
            <p:ph type="body" idx="1"/>
          </p:nvPr>
        </p:nvSpPr>
        <p:spPr>
          <a:xfrm>
            <a:off x="882808" y="2852116"/>
            <a:ext cx="2322802" cy="246221"/>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0"/>
              </a:spcBef>
              <a:spcAft>
                <a:spcPts val="0"/>
              </a:spcAft>
              <a:buClr>
                <a:schemeClr val="accent1"/>
              </a:buClr>
              <a:buSzPts val="1600"/>
              <a:buNone/>
              <a:defRPr sz="1600" b="1">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88" name="Google Shape;88;p22"/>
          <p:cNvSpPr txBox="1">
            <a:spLocks noGrp="1"/>
          </p:cNvSpPr>
          <p:nvPr>
            <p:ph type="title"/>
          </p:nvPr>
        </p:nvSpPr>
        <p:spPr>
          <a:xfrm>
            <a:off x="882771" y="3835706"/>
            <a:ext cx="3941317" cy="492443"/>
          </a:xfrm>
          <a:prstGeom prst="rect">
            <a:avLst/>
          </a:prstGeom>
          <a:solidFill>
            <a:schemeClr val="lt1">
              <a:alpha val="89803"/>
            </a:schemeClr>
          </a:solidFill>
          <a:ln>
            <a:noFill/>
          </a:ln>
        </p:spPr>
        <p:txBody>
          <a:bodyPr spcFirstLastPara="1" wrap="square" lIns="72000" tIns="0" rIns="36000" bIns="0" anchor="t" anchorCtr="0">
            <a:spAutoFit/>
          </a:bodyPr>
          <a:lstStyle>
            <a:lvl1pPr lvl="0" algn="l">
              <a:spcBef>
                <a:spcPts val="0"/>
              </a:spcBef>
              <a:spcAft>
                <a:spcPts val="0"/>
              </a:spcAft>
              <a:buClr>
                <a:schemeClr val="accent1"/>
              </a:buClr>
              <a:buSzPts val="3200"/>
              <a:buFont typeface="Open Sans"/>
              <a:buNone/>
              <a:defRPr sz="3200" b="1">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9" name="Google Shape;89;p22"/>
          <p:cNvSpPr txBox="1">
            <a:spLocks noGrp="1"/>
          </p:cNvSpPr>
          <p:nvPr>
            <p:ph type="subTitle" idx="3"/>
          </p:nvPr>
        </p:nvSpPr>
        <p:spPr>
          <a:xfrm>
            <a:off x="882772" y="5028236"/>
            <a:ext cx="6090752" cy="246221"/>
          </a:xfrm>
          <a:prstGeom prst="rect">
            <a:avLst/>
          </a:prstGeom>
          <a:solidFill>
            <a:schemeClr val="lt1">
              <a:alpha val="89803"/>
            </a:schemeClr>
          </a:solidFill>
          <a:ln>
            <a:noFill/>
          </a:ln>
        </p:spPr>
        <p:txBody>
          <a:bodyPr spcFirstLastPara="1" wrap="square" lIns="72000" tIns="0" rIns="36000" bIns="0" anchor="t" anchorCtr="0">
            <a:spAutoFit/>
          </a:bodyPr>
          <a:lstStyle>
            <a:lvl1pPr lvl="0" algn="l">
              <a:spcBef>
                <a:spcPts val="600"/>
              </a:spcBef>
              <a:spcAft>
                <a:spcPts val="0"/>
              </a:spcAft>
              <a:buClr>
                <a:schemeClr val="accent1"/>
              </a:buClr>
              <a:buSzPts val="1600"/>
              <a:buNone/>
              <a:defRPr b="0">
                <a:solidFill>
                  <a:schemeClr val="accent1"/>
                </a:solidFill>
              </a:defRPr>
            </a:lvl1pPr>
            <a:lvl2pPr lvl="1" algn="ctr">
              <a:spcBef>
                <a:spcPts val="600"/>
              </a:spcBef>
              <a:spcAft>
                <a:spcPts val="0"/>
              </a:spcAft>
              <a:buClr>
                <a:srgbClr val="888888"/>
              </a:buClr>
              <a:buSzPts val="1600"/>
              <a:buNone/>
              <a:defRPr>
                <a:solidFill>
                  <a:srgbClr val="888888"/>
                </a:solidFill>
              </a:defRPr>
            </a:lvl2pPr>
            <a:lvl3pPr lvl="2" algn="ctr">
              <a:spcBef>
                <a:spcPts val="0"/>
              </a:spcBef>
              <a:spcAft>
                <a:spcPts val="0"/>
              </a:spcAft>
              <a:buClr>
                <a:srgbClr val="888888"/>
              </a:buClr>
              <a:buSzPts val="1600"/>
              <a:buNone/>
              <a:defRPr>
                <a:solidFill>
                  <a:srgbClr val="888888"/>
                </a:solidFill>
              </a:defRPr>
            </a:lvl3pPr>
            <a:lvl4pPr lvl="3" algn="ctr">
              <a:spcBef>
                <a:spcPts val="0"/>
              </a:spcBef>
              <a:spcAft>
                <a:spcPts val="0"/>
              </a:spcAft>
              <a:buClr>
                <a:srgbClr val="888888"/>
              </a:buClr>
              <a:buSzPts val="1600"/>
              <a:buNone/>
              <a:defRPr>
                <a:solidFill>
                  <a:srgbClr val="888888"/>
                </a:solidFill>
              </a:defRPr>
            </a:lvl4pPr>
            <a:lvl5pPr lvl="4" algn="ctr">
              <a:spcBef>
                <a:spcPts val="600"/>
              </a:spcBef>
              <a:spcAft>
                <a:spcPts val="0"/>
              </a:spcAft>
              <a:buClr>
                <a:srgbClr val="888888"/>
              </a:buClr>
              <a:buSzPts val="1400"/>
              <a:buNone/>
              <a:defRPr>
                <a:solidFill>
                  <a:srgbClr val="888888"/>
                </a:solidFill>
              </a:defRPr>
            </a:lvl5pPr>
            <a:lvl6pPr lvl="5" algn="ctr">
              <a:lnSpc>
                <a:spcPct val="100000"/>
              </a:lnSpc>
              <a:spcBef>
                <a:spcPts val="600"/>
              </a:spcBef>
              <a:spcAft>
                <a:spcPts val="0"/>
              </a:spcAft>
              <a:buClr>
                <a:srgbClr val="888888"/>
              </a:buClr>
              <a:buSzPts val="1400"/>
              <a:buNone/>
              <a:defRPr>
                <a:solidFill>
                  <a:srgbClr val="888888"/>
                </a:solidFill>
              </a:defRPr>
            </a:lvl6pPr>
            <a:lvl7pPr lvl="6" algn="ctr">
              <a:lnSpc>
                <a:spcPct val="100000"/>
              </a:lnSpc>
              <a:spcBef>
                <a:spcPts val="0"/>
              </a:spcBef>
              <a:spcAft>
                <a:spcPts val="0"/>
              </a:spcAft>
              <a:buClr>
                <a:srgbClr val="888888"/>
              </a:buClr>
              <a:buSzPts val="1400"/>
              <a:buNone/>
              <a:defRPr>
                <a:solidFill>
                  <a:srgbClr val="888888"/>
                </a:solidFill>
              </a:defRPr>
            </a:lvl7pPr>
            <a:lvl8pPr lvl="7" algn="ctr">
              <a:lnSpc>
                <a:spcPct val="100000"/>
              </a:lnSpc>
              <a:spcBef>
                <a:spcPts val="0"/>
              </a:spcBef>
              <a:spcAft>
                <a:spcPts val="0"/>
              </a:spcAft>
              <a:buClr>
                <a:srgbClr val="888888"/>
              </a:buClr>
              <a:buSzPts val="1400"/>
              <a:buNone/>
              <a:defRPr>
                <a:solidFill>
                  <a:srgbClr val="888888"/>
                </a:solidFill>
              </a:defRPr>
            </a:lvl8pPr>
            <a:lvl9pPr lvl="8" algn="ctr">
              <a:lnSpc>
                <a:spcPct val="100000"/>
              </a:lnSpc>
              <a:spcBef>
                <a:spcPts val="0"/>
              </a:spcBef>
              <a:spcAft>
                <a:spcPts val="0"/>
              </a:spcAft>
              <a:buClr>
                <a:srgbClr val="888888"/>
              </a:buClr>
              <a:buSzPts val="1400"/>
              <a:buNone/>
              <a:defRPr>
                <a:solidFill>
                  <a:srgbClr val="888888"/>
                </a:solidFill>
              </a:defRPr>
            </a:lvl9pPr>
          </a:lstStyle>
          <a:p>
            <a:endParaRPr/>
          </a:p>
        </p:txBody>
      </p:sp>
      <p:sp>
        <p:nvSpPr>
          <p:cNvPr id="90" name="Google Shape;90;p22"/>
          <p:cNvSpPr txBox="1">
            <a:spLocks noGrp="1"/>
          </p:cNvSpPr>
          <p:nvPr>
            <p:ph type="body" idx="4"/>
          </p:nvPr>
        </p:nvSpPr>
        <p:spPr>
          <a:xfrm>
            <a:off x="882808" y="3138045"/>
            <a:ext cx="3355456" cy="246221"/>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0"/>
              </a:spcBef>
              <a:spcAft>
                <a:spcPts val="0"/>
              </a:spcAft>
              <a:buClr>
                <a:schemeClr val="accent1"/>
              </a:buClr>
              <a:buSzPts val="1600"/>
              <a:buNone/>
              <a:defRPr sz="1600" b="0">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91" name="Google Shape;91;p22"/>
          <p:cNvSpPr txBox="1">
            <a:spLocks noGrp="1"/>
          </p:cNvSpPr>
          <p:nvPr>
            <p:ph type="body" idx="5"/>
          </p:nvPr>
        </p:nvSpPr>
        <p:spPr>
          <a:xfrm>
            <a:off x="882770" y="4375609"/>
            <a:ext cx="4803348" cy="492443"/>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600"/>
              </a:spcBef>
              <a:spcAft>
                <a:spcPts val="0"/>
              </a:spcAft>
              <a:buClr>
                <a:schemeClr val="accent1"/>
              </a:buClr>
              <a:buSzPts val="3200"/>
              <a:buNone/>
              <a:defRPr sz="3200" b="0">
                <a:solidFill>
                  <a:schemeClr val="accent1"/>
                </a:solidFill>
              </a:defRPr>
            </a:lvl1pPr>
            <a:lvl2pPr marL="914400" lvl="1" indent="-228600" algn="l">
              <a:spcBef>
                <a:spcPts val="600"/>
              </a:spcBef>
              <a:spcAft>
                <a:spcPts val="0"/>
              </a:spcAft>
              <a:buClr>
                <a:schemeClr val="accent1"/>
              </a:buClr>
              <a:buSzPts val="1800"/>
              <a:buNone/>
              <a:defRPr/>
            </a:lvl2pPr>
            <a:lvl3pPr marL="1371600" lvl="2" indent="-228600" algn="l">
              <a:spcBef>
                <a:spcPts val="0"/>
              </a:spcBef>
              <a:spcAft>
                <a:spcPts val="0"/>
              </a:spcAft>
              <a:buClr>
                <a:schemeClr val="accent1"/>
              </a:buClr>
              <a:buSzPts val="1600"/>
              <a:buNone/>
              <a:defRPr/>
            </a:lvl3pPr>
            <a:lvl4pPr marL="1828800" lvl="3" indent="-228600" algn="l">
              <a:spcBef>
                <a:spcPts val="0"/>
              </a:spcBef>
              <a:spcAft>
                <a:spcPts val="0"/>
              </a:spcAft>
              <a:buClr>
                <a:schemeClr val="accent1"/>
              </a:buClr>
              <a:buSzPts val="1600"/>
              <a:buNone/>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92" name="Google Shape;92;p22"/>
          <p:cNvSpPr txBox="1">
            <a:spLocks noGrp="1"/>
          </p:cNvSpPr>
          <p:nvPr>
            <p:ph type="body" idx="6"/>
          </p:nvPr>
        </p:nvSpPr>
        <p:spPr>
          <a:xfrm>
            <a:off x="882808" y="5312641"/>
            <a:ext cx="4292700" cy="246221"/>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600"/>
              </a:spcBef>
              <a:spcAft>
                <a:spcPts val="0"/>
              </a:spcAft>
              <a:buClr>
                <a:schemeClr val="accent1"/>
              </a:buClr>
              <a:buSzPts val="1600"/>
              <a:buNone/>
              <a:defRPr b="0">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93" name="Google Shape;93;p22"/>
          <p:cNvSpPr/>
          <p:nvPr/>
        </p:nvSpPr>
        <p:spPr>
          <a:xfrm>
            <a:off x="286458" y="334822"/>
            <a:ext cx="1766749" cy="526057"/>
          </a:xfrm>
          <a:custGeom>
            <a:avLst/>
            <a:gdLst/>
            <a:ahLst/>
            <a:cxnLst/>
            <a:rect l="l" t="t" r="r" b="b"/>
            <a:pathLst>
              <a:path w="120187" h="122624" extrusionOk="0">
                <a:moveTo>
                  <a:pt x="93023" y="7869"/>
                </a:moveTo>
                <a:cubicBezTo>
                  <a:pt x="93023" y="7869"/>
                  <a:pt x="93023" y="7869"/>
                  <a:pt x="93023" y="7869"/>
                </a:cubicBezTo>
                <a:cubicBezTo>
                  <a:pt x="93023" y="7869"/>
                  <a:pt x="93023" y="7869"/>
                  <a:pt x="93023" y="7869"/>
                </a:cubicBezTo>
                <a:close/>
                <a:moveTo>
                  <a:pt x="40186" y="0"/>
                </a:moveTo>
                <a:cubicBezTo>
                  <a:pt x="40186" y="0"/>
                  <a:pt x="40186" y="0"/>
                  <a:pt x="40186" y="5902"/>
                </a:cubicBezTo>
                <a:lnTo>
                  <a:pt x="42605" y="5902"/>
                </a:lnTo>
                <a:cubicBezTo>
                  <a:pt x="42605" y="5902"/>
                  <a:pt x="42605" y="5902"/>
                  <a:pt x="42605" y="33443"/>
                </a:cubicBezTo>
                <a:lnTo>
                  <a:pt x="44465" y="33443"/>
                </a:lnTo>
                <a:cubicBezTo>
                  <a:pt x="44465" y="33443"/>
                  <a:pt x="44465" y="33443"/>
                  <a:pt x="44465" y="5902"/>
                </a:cubicBezTo>
                <a:lnTo>
                  <a:pt x="46884" y="5902"/>
                </a:lnTo>
                <a:cubicBezTo>
                  <a:pt x="46884" y="5902"/>
                  <a:pt x="46884" y="5902"/>
                  <a:pt x="46884" y="0"/>
                </a:cubicBezTo>
                <a:close/>
                <a:moveTo>
                  <a:pt x="48558" y="0"/>
                </a:moveTo>
                <a:cubicBezTo>
                  <a:pt x="48558" y="0"/>
                  <a:pt x="48558" y="0"/>
                  <a:pt x="48558" y="33443"/>
                </a:cubicBezTo>
                <a:lnTo>
                  <a:pt x="54884" y="33443"/>
                </a:lnTo>
                <a:cubicBezTo>
                  <a:pt x="54884" y="33443"/>
                  <a:pt x="54884" y="33443"/>
                  <a:pt x="54884" y="27541"/>
                </a:cubicBezTo>
                <a:lnTo>
                  <a:pt x="50419" y="27541"/>
                </a:lnTo>
                <a:cubicBezTo>
                  <a:pt x="50419" y="27541"/>
                  <a:pt x="50419" y="27541"/>
                  <a:pt x="50419" y="19672"/>
                </a:cubicBezTo>
                <a:lnTo>
                  <a:pt x="54140" y="19672"/>
                </a:lnTo>
                <a:cubicBezTo>
                  <a:pt x="54140" y="19672"/>
                  <a:pt x="54140" y="19672"/>
                  <a:pt x="54140" y="13771"/>
                </a:cubicBezTo>
                <a:lnTo>
                  <a:pt x="50419" y="13771"/>
                </a:lnTo>
                <a:cubicBezTo>
                  <a:pt x="50419" y="13771"/>
                  <a:pt x="50419" y="13771"/>
                  <a:pt x="50419" y="5902"/>
                </a:cubicBezTo>
                <a:lnTo>
                  <a:pt x="54884" y="5902"/>
                </a:lnTo>
                <a:cubicBezTo>
                  <a:pt x="54884" y="5902"/>
                  <a:pt x="54884" y="5902"/>
                  <a:pt x="54884" y="0"/>
                </a:cubicBezTo>
                <a:close/>
                <a:moveTo>
                  <a:pt x="59907" y="0"/>
                </a:moveTo>
                <a:cubicBezTo>
                  <a:pt x="58977" y="0"/>
                  <a:pt x="58047" y="1312"/>
                  <a:pt x="57488" y="3279"/>
                </a:cubicBezTo>
                <a:cubicBezTo>
                  <a:pt x="56930" y="5246"/>
                  <a:pt x="56744" y="6557"/>
                  <a:pt x="56558" y="8525"/>
                </a:cubicBezTo>
                <a:cubicBezTo>
                  <a:pt x="56558" y="10492"/>
                  <a:pt x="56558" y="13115"/>
                  <a:pt x="56558" y="17049"/>
                </a:cubicBezTo>
                <a:cubicBezTo>
                  <a:pt x="56558" y="20328"/>
                  <a:pt x="56558" y="22951"/>
                  <a:pt x="56558" y="24918"/>
                </a:cubicBezTo>
                <a:cubicBezTo>
                  <a:pt x="56744" y="26885"/>
                  <a:pt x="56930" y="28853"/>
                  <a:pt x="57488" y="30164"/>
                </a:cubicBezTo>
                <a:cubicBezTo>
                  <a:pt x="58047" y="32787"/>
                  <a:pt x="58977" y="33443"/>
                  <a:pt x="59907" y="33443"/>
                </a:cubicBezTo>
                <a:cubicBezTo>
                  <a:pt x="60837" y="33443"/>
                  <a:pt x="61581" y="32787"/>
                  <a:pt x="62326" y="30820"/>
                </a:cubicBezTo>
                <a:cubicBezTo>
                  <a:pt x="62884" y="29508"/>
                  <a:pt x="63256" y="26885"/>
                  <a:pt x="63442" y="22951"/>
                </a:cubicBezTo>
                <a:lnTo>
                  <a:pt x="61581" y="22951"/>
                </a:lnTo>
                <a:cubicBezTo>
                  <a:pt x="61395" y="24918"/>
                  <a:pt x="61209" y="25574"/>
                  <a:pt x="61023" y="26885"/>
                </a:cubicBezTo>
                <a:cubicBezTo>
                  <a:pt x="60837" y="27541"/>
                  <a:pt x="60465" y="28197"/>
                  <a:pt x="59907" y="28197"/>
                </a:cubicBezTo>
                <a:cubicBezTo>
                  <a:pt x="59535" y="28197"/>
                  <a:pt x="58977" y="27541"/>
                  <a:pt x="58791" y="26230"/>
                </a:cubicBezTo>
                <a:cubicBezTo>
                  <a:pt x="58605" y="25574"/>
                  <a:pt x="58605" y="25574"/>
                  <a:pt x="58605" y="24918"/>
                </a:cubicBezTo>
                <a:cubicBezTo>
                  <a:pt x="58419" y="24262"/>
                  <a:pt x="58419" y="24262"/>
                  <a:pt x="58419" y="23607"/>
                </a:cubicBezTo>
                <a:cubicBezTo>
                  <a:pt x="58419" y="22951"/>
                  <a:pt x="58419" y="21639"/>
                  <a:pt x="58419" y="20984"/>
                </a:cubicBezTo>
                <a:cubicBezTo>
                  <a:pt x="58419" y="19672"/>
                  <a:pt x="58233" y="18361"/>
                  <a:pt x="58233" y="17049"/>
                </a:cubicBezTo>
                <a:cubicBezTo>
                  <a:pt x="58233" y="15082"/>
                  <a:pt x="58419" y="13771"/>
                  <a:pt x="58419" y="12459"/>
                </a:cubicBezTo>
                <a:cubicBezTo>
                  <a:pt x="58419" y="11803"/>
                  <a:pt x="58419" y="11148"/>
                  <a:pt x="58419" y="10492"/>
                </a:cubicBezTo>
                <a:cubicBezTo>
                  <a:pt x="58419" y="9836"/>
                  <a:pt x="58419" y="9180"/>
                  <a:pt x="58605" y="8525"/>
                </a:cubicBezTo>
                <a:cubicBezTo>
                  <a:pt x="58605" y="7869"/>
                  <a:pt x="58605" y="7869"/>
                  <a:pt x="58791" y="7213"/>
                </a:cubicBezTo>
                <a:cubicBezTo>
                  <a:pt x="58977" y="6557"/>
                  <a:pt x="59535" y="5902"/>
                  <a:pt x="59907" y="5902"/>
                </a:cubicBezTo>
                <a:cubicBezTo>
                  <a:pt x="60465" y="5902"/>
                  <a:pt x="60837" y="5902"/>
                  <a:pt x="61023" y="7213"/>
                </a:cubicBezTo>
                <a:cubicBezTo>
                  <a:pt x="61209" y="7869"/>
                  <a:pt x="61395" y="9180"/>
                  <a:pt x="61581" y="10492"/>
                </a:cubicBezTo>
                <a:lnTo>
                  <a:pt x="63442" y="10492"/>
                </a:lnTo>
                <a:cubicBezTo>
                  <a:pt x="63256" y="7213"/>
                  <a:pt x="62884" y="4590"/>
                  <a:pt x="62326" y="2623"/>
                </a:cubicBezTo>
                <a:cubicBezTo>
                  <a:pt x="61581" y="656"/>
                  <a:pt x="60837" y="0"/>
                  <a:pt x="59907" y="0"/>
                </a:cubicBezTo>
                <a:close/>
                <a:moveTo>
                  <a:pt x="65116" y="0"/>
                </a:moveTo>
                <a:cubicBezTo>
                  <a:pt x="65116" y="0"/>
                  <a:pt x="65116" y="0"/>
                  <a:pt x="65116" y="33443"/>
                </a:cubicBezTo>
                <a:lnTo>
                  <a:pt x="66977" y="33443"/>
                </a:lnTo>
                <a:cubicBezTo>
                  <a:pt x="66977" y="33443"/>
                  <a:pt x="66977" y="33443"/>
                  <a:pt x="66977" y="19672"/>
                </a:cubicBezTo>
                <a:lnTo>
                  <a:pt x="70326" y="19672"/>
                </a:lnTo>
                <a:cubicBezTo>
                  <a:pt x="70326" y="19672"/>
                  <a:pt x="70326" y="19672"/>
                  <a:pt x="70326" y="33443"/>
                </a:cubicBezTo>
                <a:lnTo>
                  <a:pt x="72000" y="33443"/>
                </a:lnTo>
                <a:cubicBezTo>
                  <a:pt x="72000" y="33443"/>
                  <a:pt x="72000" y="33443"/>
                  <a:pt x="72000" y="0"/>
                </a:cubicBezTo>
                <a:lnTo>
                  <a:pt x="70326" y="0"/>
                </a:lnTo>
                <a:cubicBezTo>
                  <a:pt x="70326" y="0"/>
                  <a:pt x="70326" y="0"/>
                  <a:pt x="70326" y="13771"/>
                </a:cubicBezTo>
                <a:lnTo>
                  <a:pt x="66977" y="13771"/>
                </a:lnTo>
                <a:cubicBezTo>
                  <a:pt x="66977" y="13771"/>
                  <a:pt x="66977" y="13771"/>
                  <a:pt x="66977" y="0"/>
                </a:cubicBezTo>
                <a:close/>
                <a:moveTo>
                  <a:pt x="74419" y="0"/>
                </a:moveTo>
                <a:cubicBezTo>
                  <a:pt x="74419" y="0"/>
                  <a:pt x="74419" y="0"/>
                  <a:pt x="74419" y="33443"/>
                </a:cubicBezTo>
                <a:lnTo>
                  <a:pt x="76279" y="33443"/>
                </a:lnTo>
                <a:cubicBezTo>
                  <a:pt x="76279" y="33443"/>
                  <a:pt x="76279" y="33443"/>
                  <a:pt x="76279" y="13115"/>
                </a:cubicBezTo>
                <a:cubicBezTo>
                  <a:pt x="76279" y="13115"/>
                  <a:pt x="76279" y="13115"/>
                  <a:pt x="80000" y="33443"/>
                </a:cubicBezTo>
                <a:lnTo>
                  <a:pt x="81674" y="33443"/>
                </a:lnTo>
                <a:cubicBezTo>
                  <a:pt x="81674" y="33443"/>
                  <a:pt x="81674" y="33443"/>
                  <a:pt x="81674" y="0"/>
                </a:cubicBezTo>
                <a:lnTo>
                  <a:pt x="79814" y="0"/>
                </a:lnTo>
                <a:cubicBezTo>
                  <a:pt x="79814" y="0"/>
                  <a:pt x="79814" y="0"/>
                  <a:pt x="79814" y="20328"/>
                </a:cubicBezTo>
                <a:cubicBezTo>
                  <a:pt x="79814" y="20328"/>
                  <a:pt x="79814" y="20328"/>
                  <a:pt x="76093" y="0"/>
                </a:cubicBezTo>
                <a:close/>
                <a:moveTo>
                  <a:pt x="84093" y="0"/>
                </a:moveTo>
                <a:cubicBezTo>
                  <a:pt x="84093" y="0"/>
                  <a:pt x="84093" y="0"/>
                  <a:pt x="84093" y="33443"/>
                </a:cubicBezTo>
                <a:lnTo>
                  <a:pt x="85953" y="33443"/>
                </a:lnTo>
                <a:cubicBezTo>
                  <a:pt x="85953" y="33443"/>
                  <a:pt x="85953" y="33443"/>
                  <a:pt x="85953" y="0"/>
                </a:cubicBezTo>
                <a:close/>
                <a:moveTo>
                  <a:pt x="91163" y="0"/>
                </a:moveTo>
                <a:cubicBezTo>
                  <a:pt x="90047" y="0"/>
                  <a:pt x="89302" y="656"/>
                  <a:pt x="88744" y="2623"/>
                </a:cubicBezTo>
                <a:cubicBezTo>
                  <a:pt x="88186" y="4590"/>
                  <a:pt x="87814" y="7213"/>
                  <a:pt x="87814" y="9836"/>
                </a:cubicBezTo>
                <a:cubicBezTo>
                  <a:pt x="87814" y="12459"/>
                  <a:pt x="88000" y="15082"/>
                  <a:pt x="88558" y="16393"/>
                </a:cubicBezTo>
                <a:cubicBezTo>
                  <a:pt x="88930" y="17705"/>
                  <a:pt x="89488" y="19016"/>
                  <a:pt x="90233" y="19016"/>
                </a:cubicBezTo>
                <a:cubicBezTo>
                  <a:pt x="90233" y="19016"/>
                  <a:pt x="90233" y="19016"/>
                  <a:pt x="90977" y="19672"/>
                </a:cubicBezTo>
                <a:lnTo>
                  <a:pt x="91535" y="19672"/>
                </a:lnTo>
                <a:cubicBezTo>
                  <a:pt x="91907" y="20328"/>
                  <a:pt x="92093" y="20328"/>
                  <a:pt x="92279" y="20984"/>
                </a:cubicBezTo>
                <a:cubicBezTo>
                  <a:pt x="92465" y="21639"/>
                  <a:pt x="92651" y="22951"/>
                  <a:pt x="92651" y="23607"/>
                </a:cubicBezTo>
                <a:cubicBezTo>
                  <a:pt x="92651" y="26885"/>
                  <a:pt x="92093" y="28197"/>
                  <a:pt x="90977" y="28197"/>
                </a:cubicBezTo>
                <a:cubicBezTo>
                  <a:pt x="90419" y="28197"/>
                  <a:pt x="90047" y="27541"/>
                  <a:pt x="89674" y="27541"/>
                </a:cubicBezTo>
                <a:cubicBezTo>
                  <a:pt x="89302" y="26885"/>
                  <a:pt x="88930" y="26230"/>
                  <a:pt x="88558" y="24918"/>
                </a:cubicBezTo>
                <a:cubicBezTo>
                  <a:pt x="88558" y="24918"/>
                  <a:pt x="88558" y="24918"/>
                  <a:pt x="87442" y="29508"/>
                </a:cubicBezTo>
                <a:cubicBezTo>
                  <a:pt x="87814" y="30820"/>
                  <a:pt x="88372" y="32131"/>
                  <a:pt x="88930" y="32787"/>
                </a:cubicBezTo>
                <a:cubicBezTo>
                  <a:pt x="89488" y="33443"/>
                  <a:pt x="90233" y="33443"/>
                  <a:pt x="90977" y="33443"/>
                </a:cubicBezTo>
                <a:cubicBezTo>
                  <a:pt x="91907" y="33443"/>
                  <a:pt x="92837" y="32787"/>
                  <a:pt x="93395" y="30820"/>
                </a:cubicBezTo>
                <a:cubicBezTo>
                  <a:pt x="94140" y="29508"/>
                  <a:pt x="94326" y="26885"/>
                  <a:pt x="94326" y="23607"/>
                </a:cubicBezTo>
                <a:cubicBezTo>
                  <a:pt x="94326" y="20328"/>
                  <a:pt x="94140" y="18361"/>
                  <a:pt x="93581" y="16393"/>
                </a:cubicBezTo>
                <a:cubicBezTo>
                  <a:pt x="93395" y="15738"/>
                  <a:pt x="93209" y="15082"/>
                  <a:pt x="92837" y="15082"/>
                </a:cubicBezTo>
                <a:cubicBezTo>
                  <a:pt x="92651" y="14426"/>
                  <a:pt x="92279" y="14426"/>
                  <a:pt x="91907" y="13771"/>
                </a:cubicBezTo>
                <a:lnTo>
                  <a:pt x="91349" y="13771"/>
                </a:lnTo>
                <a:cubicBezTo>
                  <a:pt x="91349" y="13771"/>
                  <a:pt x="91349" y="13771"/>
                  <a:pt x="90791" y="13115"/>
                </a:cubicBezTo>
                <a:cubicBezTo>
                  <a:pt x="90419" y="13115"/>
                  <a:pt x="90047" y="13115"/>
                  <a:pt x="89860" y="11803"/>
                </a:cubicBezTo>
                <a:cubicBezTo>
                  <a:pt x="89674" y="11148"/>
                  <a:pt x="89674" y="10492"/>
                  <a:pt x="89674" y="9836"/>
                </a:cubicBezTo>
                <a:cubicBezTo>
                  <a:pt x="89674" y="8525"/>
                  <a:pt x="89674" y="7213"/>
                  <a:pt x="90047" y="6557"/>
                </a:cubicBezTo>
                <a:cubicBezTo>
                  <a:pt x="90233" y="5902"/>
                  <a:pt x="90605" y="5246"/>
                  <a:pt x="90977" y="5246"/>
                </a:cubicBezTo>
                <a:cubicBezTo>
                  <a:pt x="91349" y="5246"/>
                  <a:pt x="91721" y="5902"/>
                  <a:pt x="92093" y="5902"/>
                </a:cubicBezTo>
                <a:cubicBezTo>
                  <a:pt x="92465" y="6557"/>
                  <a:pt x="92651" y="7213"/>
                  <a:pt x="93023" y="7869"/>
                </a:cubicBezTo>
                <a:cubicBezTo>
                  <a:pt x="93023" y="7869"/>
                  <a:pt x="93023" y="7869"/>
                  <a:pt x="94140" y="3934"/>
                </a:cubicBezTo>
                <a:cubicBezTo>
                  <a:pt x="93767" y="2623"/>
                  <a:pt x="93395" y="1312"/>
                  <a:pt x="92837" y="656"/>
                </a:cubicBezTo>
                <a:cubicBezTo>
                  <a:pt x="92279" y="0"/>
                  <a:pt x="91721" y="0"/>
                  <a:pt x="91163" y="0"/>
                </a:cubicBezTo>
                <a:close/>
                <a:moveTo>
                  <a:pt x="99535" y="0"/>
                </a:moveTo>
                <a:cubicBezTo>
                  <a:pt x="98419" y="0"/>
                  <a:pt x="97674" y="1312"/>
                  <a:pt x="96930" y="3279"/>
                </a:cubicBezTo>
                <a:cubicBezTo>
                  <a:pt x="96558" y="5246"/>
                  <a:pt x="96186" y="6557"/>
                  <a:pt x="96186" y="8525"/>
                </a:cubicBezTo>
                <a:cubicBezTo>
                  <a:pt x="96000" y="10492"/>
                  <a:pt x="96000" y="13115"/>
                  <a:pt x="96000" y="17049"/>
                </a:cubicBezTo>
                <a:cubicBezTo>
                  <a:pt x="96000" y="20328"/>
                  <a:pt x="96000" y="22951"/>
                  <a:pt x="96186" y="24918"/>
                </a:cubicBezTo>
                <a:cubicBezTo>
                  <a:pt x="96186" y="26885"/>
                  <a:pt x="96558" y="28853"/>
                  <a:pt x="96930" y="30164"/>
                </a:cubicBezTo>
                <a:cubicBezTo>
                  <a:pt x="97674" y="32787"/>
                  <a:pt x="98419" y="33443"/>
                  <a:pt x="99535" y="33443"/>
                </a:cubicBezTo>
                <a:cubicBezTo>
                  <a:pt x="100279" y="33443"/>
                  <a:pt x="101209" y="32787"/>
                  <a:pt x="101767" y="30820"/>
                </a:cubicBezTo>
                <a:cubicBezTo>
                  <a:pt x="102326" y="29508"/>
                  <a:pt x="102698" y="26885"/>
                  <a:pt x="102884" y="22951"/>
                </a:cubicBezTo>
                <a:lnTo>
                  <a:pt x="101023" y="22951"/>
                </a:lnTo>
                <a:cubicBezTo>
                  <a:pt x="101023" y="24918"/>
                  <a:pt x="100837" y="25574"/>
                  <a:pt x="100465" y="26885"/>
                </a:cubicBezTo>
                <a:cubicBezTo>
                  <a:pt x="100279" y="27541"/>
                  <a:pt x="99907" y="28197"/>
                  <a:pt x="99535" y="28197"/>
                </a:cubicBezTo>
                <a:cubicBezTo>
                  <a:pt x="98977" y="28197"/>
                  <a:pt x="98605" y="27541"/>
                  <a:pt x="98233" y="26230"/>
                </a:cubicBezTo>
                <a:cubicBezTo>
                  <a:pt x="98233" y="25574"/>
                  <a:pt x="98047" y="25574"/>
                  <a:pt x="98047" y="24918"/>
                </a:cubicBezTo>
                <a:cubicBezTo>
                  <a:pt x="98047" y="24262"/>
                  <a:pt x="98047" y="24262"/>
                  <a:pt x="97860" y="23607"/>
                </a:cubicBezTo>
                <a:cubicBezTo>
                  <a:pt x="97860" y="22951"/>
                  <a:pt x="97860" y="21639"/>
                  <a:pt x="97860" y="20984"/>
                </a:cubicBezTo>
                <a:cubicBezTo>
                  <a:pt x="97860" y="19672"/>
                  <a:pt x="97860" y="18361"/>
                  <a:pt x="97860" y="17049"/>
                </a:cubicBezTo>
                <a:cubicBezTo>
                  <a:pt x="97860" y="15082"/>
                  <a:pt x="97860" y="13771"/>
                  <a:pt x="97860" y="12459"/>
                </a:cubicBezTo>
                <a:cubicBezTo>
                  <a:pt x="97860" y="11803"/>
                  <a:pt x="97860" y="11148"/>
                  <a:pt x="97860" y="10492"/>
                </a:cubicBezTo>
                <a:cubicBezTo>
                  <a:pt x="98047" y="9836"/>
                  <a:pt x="98047" y="9180"/>
                  <a:pt x="98047" y="8525"/>
                </a:cubicBezTo>
                <a:cubicBezTo>
                  <a:pt x="98047" y="7869"/>
                  <a:pt x="98233" y="7869"/>
                  <a:pt x="98233" y="7213"/>
                </a:cubicBezTo>
                <a:cubicBezTo>
                  <a:pt x="98605" y="6557"/>
                  <a:pt x="98977" y="5902"/>
                  <a:pt x="99535" y="5902"/>
                </a:cubicBezTo>
                <a:cubicBezTo>
                  <a:pt x="99907" y="5902"/>
                  <a:pt x="100279" y="5902"/>
                  <a:pt x="100465" y="7213"/>
                </a:cubicBezTo>
                <a:cubicBezTo>
                  <a:pt x="100837" y="7869"/>
                  <a:pt x="101023" y="9180"/>
                  <a:pt x="101023" y="10492"/>
                </a:cubicBezTo>
                <a:lnTo>
                  <a:pt x="102884" y="10492"/>
                </a:lnTo>
                <a:cubicBezTo>
                  <a:pt x="102698" y="7213"/>
                  <a:pt x="102326" y="4590"/>
                  <a:pt x="101767" y="2623"/>
                </a:cubicBezTo>
                <a:cubicBezTo>
                  <a:pt x="101209" y="656"/>
                  <a:pt x="100279" y="0"/>
                  <a:pt x="99535" y="0"/>
                </a:cubicBezTo>
                <a:close/>
                <a:moveTo>
                  <a:pt x="104744" y="0"/>
                </a:moveTo>
                <a:cubicBezTo>
                  <a:pt x="104744" y="0"/>
                  <a:pt x="104744" y="0"/>
                  <a:pt x="104744" y="33443"/>
                </a:cubicBezTo>
                <a:lnTo>
                  <a:pt x="106605" y="33443"/>
                </a:lnTo>
                <a:cubicBezTo>
                  <a:pt x="106605" y="33443"/>
                  <a:pt x="106605" y="33443"/>
                  <a:pt x="106605" y="19672"/>
                </a:cubicBezTo>
                <a:lnTo>
                  <a:pt x="109767" y="19672"/>
                </a:lnTo>
                <a:cubicBezTo>
                  <a:pt x="109767" y="19672"/>
                  <a:pt x="109767" y="19672"/>
                  <a:pt x="109767" y="33443"/>
                </a:cubicBezTo>
                <a:lnTo>
                  <a:pt x="111628" y="33443"/>
                </a:lnTo>
                <a:cubicBezTo>
                  <a:pt x="111628" y="33443"/>
                  <a:pt x="111628" y="33443"/>
                  <a:pt x="111628" y="0"/>
                </a:cubicBezTo>
                <a:lnTo>
                  <a:pt x="109767" y="0"/>
                </a:lnTo>
                <a:cubicBezTo>
                  <a:pt x="109767" y="0"/>
                  <a:pt x="109767" y="0"/>
                  <a:pt x="109767" y="13771"/>
                </a:cubicBezTo>
                <a:lnTo>
                  <a:pt x="106605" y="13771"/>
                </a:lnTo>
                <a:cubicBezTo>
                  <a:pt x="106605" y="13771"/>
                  <a:pt x="106605" y="13771"/>
                  <a:pt x="106605" y="0"/>
                </a:cubicBezTo>
                <a:close/>
                <a:moveTo>
                  <a:pt x="114047" y="0"/>
                </a:moveTo>
                <a:cubicBezTo>
                  <a:pt x="114047" y="0"/>
                  <a:pt x="114047" y="0"/>
                  <a:pt x="114047" y="33443"/>
                </a:cubicBezTo>
                <a:lnTo>
                  <a:pt x="120186" y="33443"/>
                </a:lnTo>
                <a:cubicBezTo>
                  <a:pt x="120186" y="33443"/>
                  <a:pt x="120186" y="33443"/>
                  <a:pt x="120186" y="27541"/>
                </a:cubicBezTo>
                <a:lnTo>
                  <a:pt x="115721" y="27541"/>
                </a:lnTo>
                <a:cubicBezTo>
                  <a:pt x="115721" y="27541"/>
                  <a:pt x="115721" y="27541"/>
                  <a:pt x="115721" y="19672"/>
                </a:cubicBezTo>
                <a:lnTo>
                  <a:pt x="119628" y="19672"/>
                </a:lnTo>
                <a:cubicBezTo>
                  <a:pt x="119628" y="19672"/>
                  <a:pt x="119628" y="19672"/>
                  <a:pt x="119628" y="13771"/>
                </a:cubicBezTo>
                <a:lnTo>
                  <a:pt x="115721" y="13771"/>
                </a:lnTo>
                <a:cubicBezTo>
                  <a:pt x="115721" y="13771"/>
                  <a:pt x="115721" y="13771"/>
                  <a:pt x="115721" y="5902"/>
                </a:cubicBezTo>
                <a:lnTo>
                  <a:pt x="120186" y="5902"/>
                </a:lnTo>
                <a:cubicBezTo>
                  <a:pt x="120186" y="5902"/>
                  <a:pt x="120186" y="5902"/>
                  <a:pt x="120186" y="0"/>
                </a:cubicBezTo>
                <a:close/>
                <a:moveTo>
                  <a:pt x="106419" y="38689"/>
                </a:moveTo>
                <a:cubicBezTo>
                  <a:pt x="106419" y="38689"/>
                  <a:pt x="106419" y="38689"/>
                  <a:pt x="106419" y="44590"/>
                </a:cubicBezTo>
                <a:lnTo>
                  <a:pt x="108093" y="44590"/>
                </a:lnTo>
                <a:cubicBezTo>
                  <a:pt x="108093" y="44590"/>
                  <a:pt x="108093" y="44590"/>
                  <a:pt x="108093" y="38689"/>
                </a:cubicBezTo>
                <a:close/>
                <a:moveTo>
                  <a:pt x="110884" y="38689"/>
                </a:moveTo>
                <a:cubicBezTo>
                  <a:pt x="110884" y="44590"/>
                  <a:pt x="110884" y="44590"/>
                  <a:pt x="110884" y="44590"/>
                </a:cubicBezTo>
                <a:lnTo>
                  <a:pt x="112558" y="44590"/>
                </a:lnTo>
                <a:cubicBezTo>
                  <a:pt x="112558" y="38689"/>
                  <a:pt x="112558" y="38689"/>
                  <a:pt x="112558" y="38689"/>
                </a:cubicBezTo>
                <a:close/>
                <a:moveTo>
                  <a:pt x="82233" y="50492"/>
                </a:moveTo>
                <a:cubicBezTo>
                  <a:pt x="82605" y="50492"/>
                  <a:pt x="82977" y="51148"/>
                  <a:pt x="83163" y="51803"/>
                </a:cubicBezTo>
                <a:cubicBezTo>
                  <a:pt x="83535" y="52459"/>
                  <a:pt x="83535" y="53771"/>
                  <a:pt x="83535" y="55082"/>
                </a:cubicBezTo>
                <a:cubicBezTo>
                  <a:pt x="83535" y="56393"/>
                  <a:pt x="83535" y="57049"/>
                  <a:pt x="83163" y="58361"/>
                </a:cubicBezTo>
                <a:cubicBezTo>
                  <a:pt x="82977" y="59016"/>
                  <a:pt x="82605" y="59016"/>
                  <a:pt x="82233" y="59016"/>
                </a:cubicBezTo>
                <a:lnTo>
                  <a:pt x="80558" y="59016"/>
                </a:lnTo>
                <a:cubicBezTo>
                  <a:pt x="80558" y="59016"/>
                  <a:pt x="80558" y="59016"/>
                  <a:pt x="80558" y="50492"/>
                </a:cubicBezTo>
                <a:close/>
                <a:moveTo>
                  <a:pt x="109395" y="54426"/>
                </a:moveTo>
                <a:lnTo>
                  <a:pt x="110698" y="66885"/>
                </a:lnTo>
                <a:lnTo>
                  <a:pt x="108279" y="66885"/>
                </a:lnTo>
                <a:cubicBezTo>
                  <a:pt x="108279" y="66885"/>
                  <a:pt x="108279" y="66885"/>
                  <a:pt x="109395" y="54426"/>
                </a:cubicBezTo>
                <a:close/>
                <a:moveTo>
                  <a:pt x="40186" y="44590"/>
                </a:moveTo>
                <a:cubicBezTo>
                  <a:pt x="40186" y="44590"/>
                  <a:pt x="40186" y="44590"/>
                  <a:pt x="40186" y="66885"/>
                </a:cubicBezTo>
                <a:cubicBezTo>
                  <a:pt x="40186" y="68197"/>
                  <a:pt x="40186" y="70164"/>
                  <a:pt x="40372" y="71475"/>
                </a:cubicBezTo>
                <a:cubicBezTo>
                  <a:pt x="40558" y="72787"/>
                  <a:pt x="40744" y="74098"/>
                  <a:pt x="41116" y="74754"/>
                </a:cubicBezTo>
                <a:cubicBezTo>
                  <a:pt x="41488" y="76066"/>
                  <a:pt x="41860" y="76721"/>
                  <a:pt x="42233" y="77377"/>
                </a:cubicBezTo>
                <a:cubicBezTo>
                  <a:pt x="42605" y="78033"/>
                  <a:pt x="43163" y="78033"/>
                  <a:pt x="43535" y="78033"/>
                </a:cubicBezTo>
                <a:cubicBezTo>
                  <a:pt x="44093" y="78033"/>
                  <a:pt x="44465" y="78033"/>
                  <a:pt x="45023" y="77377"/>
                </a:cubicBezTo>
                <a:cubicBezTo>
                  <a:pt x="45395" y="76721"/>
                  <a:pt x="45767" y="76066"/>
                  <a:pt x="46140" y="74754"/>
                </a:cubicBezTo>
                <a:cubicBezTo>
                  <a:pt x="46326" y="74098"/>
                  <a:pt x="46698" y="72787"/>
                  <a:pt x="46884" y="71475"/>
                </a:cubicBezTo>
                <a:cubicBezTo>
                  <a:pt x="47070" y="70164"/>
                  <a:pt x="47070" y="68197"/>
                  <a:pt x="47070" y="66885"/>
                </a:cubicBezTo>
                <a:cubicBezTo>
                  <a:pt x="47070" y="66885"/>
                  <a:pt x="47070" y="66885"/>
                  <a:pt x="47070" y="44590"/>
                </a:cubicBezTo>
                <a:lnTo>
                  <a:pt x="45209" y="44590"/>
                </a:lnTo>
                <a:cubicBezTo>
                  <a:pt x="45209" y="44590"/>
                  <a:pt x="45209" y="44590"/>
                  <a:pt x="45209" y="66230"/>
                </a:cubicBezTo>
                <a:cubicBezTo>
                  <a:pt x="45209" y="68197"/>
                  <a:pt x="45023" y="69508"/>
                  <a:pt x="44837" y="70820"/>
                </a:cubicBezTo>
                <a:cubicBezTo>
                  <a:pt x="44465" y="72131"/>
                  <a:pt x="44093" y="72787"/>
                  <a:pt x="43535" y="72787"/>
                </a:cubicBezTo>
                <a:cubicBezTo>
                  <a:pt x="43163" y="72787"/>
                  <a:pt x="42791" y="72131"/>
                  <a:pt x="42419" y="70820"/>
                </a:cubicBezTo>
                <a:cubicBezTo>
                  <a:pt x="42047" y="69508"/>
                  <a:pt x="42047" y="68197"/>
                  <a:pt x="42047" y="66230"/>
                </a:cubicBezTo>
                <a:cubicBezTo>
                  <a:pt x="42047" y="66230"/>
                  <a:pt x="42047" y="66230"/>
                  <a:pt x="42047" y="44590"/>
                </a:cubicBezTo>
                <a:close/>
                <a:moveTo>
                  <a:pt x="49116" y="44590"/>
                </a:moveTo>
                <a:cubicBezTo>
                  <a:pt x="49116" y="44590"/>
                  <a:pt x="49116" y="44590"/>
                  <a:pt x="49116" y="78033"/>
                </a:cubicBezTo>
                <a:lnTo>
                  <a:pt x="50977" y="78033"/>
                </a:lnTo>
                <a:cubicBezTo>
                  <a:pt x="50977" y="78033"/>
                  <a:pt x="50977" y="78033"/>
                  <a:pt x="50977" y="57705"/>
                </a:cubicBezTo>
                <a:cubicBezTo>
                  <a:pt x="50977" y="57705"/>
                  <a:pt x="50977" y="57705"/>
                  <a:pt x="54884" y="78033"/>
                </a:cubicBezTo>
                <a:lnTo>
                  <a:pt x="56372" y="78033"/>
                </a:lnTo>
                <a:cubicBezTo>
                  <a:pt x="56372" y="78033"/>
                  <a:pt x="56372" y="78033"/>
                  <a:pt x="56372" y="44590"/>
                </a:cubicBezTo>
                <a:lnTo>
                  <a:pt x="54512" y="44590"/>
                </a:lnTo>
                <a:cubicBezTo>
                  <a:pt x="54512" y="44590"/>
                  <a:pt x="54512" y="44590"/>
                  <a:pt x="54512" y="64918"/>
                </a:cubicBezTo>
                <a:cubicBezTo>
                  <a:pt x="54512" y="64918"/>
                  <a:pt x="54512" y="64918"/>
                  <a:pt x="50791" y="44590"/>
                </a:cubicBezTo>
                <a:close/>
                <a:moveTo>
                  <a:pt x="58791" y="44590"/>
                </a:moveTo>
                <a:cubicBezTo>
                  <a:pt x="58791" y="44590"/>
                  <a:pt x="58791" y="44590"/>
                  <a:pt x="58791" y="78033"/>
                </a:cubicBezTo>
                <a:lnTo>
                  <a:pt x="60651" y="78033"/>
                </a:lnTo>
                <a:cubicBezTo>
                  <a:pt x="60651" y="78033"/>
                  <a:pt x="60651" y="78033"/>
                  <a:pt x="60651" y="44590"/>
                </a:cubicBezTo>
                <a:close/>
                <a:moveTo>
                  <a:pt x="61767" y="44590"/>
                </a:moveTo>
                <a:cubicBezTo>
                  <a:pt x="61767" y="44590"/>
                  <a:pt x="61767" y="44590"/>
                  <a:pt x="64930" y="78033"/>
                </a:cubicBezTo>
                <a:lnTo>
                  <a:pt x="66233" y="78033"/>
                </a:lnTo>
                <a:lnTo>
                  <a:pt x="69395" y="44590"/>
                </a:lnTo>
                <a:lnTo>
                  <a:pt x="67535" y="44590"/>
                </a:lnTo>
                <a:cubicBezTo>
                  <a:pt x="67535" y="44590"/>
                  <a:pt x="67535" y="44590"/>
                  <a:pt x="65488" y="66230"/>
                </a:cubicBezTo>
                <a:cubicBezTo>
                  <a:pt x="65488" y="66230"/>
                  <a:pt x="65488" y="66230"/>
                  <a:pt x="63628" y="44590"/>
                </a:cubicBezTo>
                <a:close/>
                <a:moveTo>
                  <a:pt x="70512" y="44590"/>
                </a:moveTo>
                <a:cubicBezTo>
                  <a:pt x="70512" y="44590"/>
                  <a:pt x="70512" y="44590"/>
                  <a:pt x="70512" y="78033"/>
                </a:cubicBezTo>
                <a:lnTo>
                  <a:pt x="76837" y="78033"/>
                </a:lnTo>
                <a:cubicBezTo>
                  <a:pt x="76837" y="78033"/>
                  <a:pt x="76837" y="78033"/>
                  <a:pt x="76837" y="72131"/>
                </a:cubicBezTo>
                <a:lnTo>
                  <a:pt x="72372" y="72131"/>
                </a:lnTo>
                <a:cubicBezTo>
                  <a:pt x="72372" y="72131"/>
                  <a:pt x="72372" y="72131"/>
                  <a:pt x="72372" y="64262"/>
                </a:cubicBezTo>
                <a:lnTo>
                  <a:pt x="76093" y="64262"/>
                </a:lnTo>
                <a:cubicBezTo>
                  <a:pt x="76093" y="64262"/>
                  <a:pt x="76093" y="64262"/>
                  <a:pt x="76093" y="58361"/>
                </a:cubicBezTo>
                <a:lnTo>
                  <a:pt x="72372" y="58361"/>
                </a:lnTo>
                <a:cubicBezTo>
                  <a:pt x="72372" y="58361"/>
                  <a:pt x="72372" y="58361"/>
                  <a:pt x="72372" y="50492"/>
                </a:cubicBezTo>
                <a:lnTo>
                  <a:pt x="76837" y="50492"/>
                </a:lnTo>
                <a:cubicBezTo>
                  <a:pt x="76837" y="50492"/>
                  <a:pt x="76837" y="50492"/>
                  <a:pt x="76837" y="44590"/>
                </a:cubicBezTo>
                <a:close/>
                <a:moveTo>
                  <a:pt x="78698" y="44590"/>
                </a:moveTo>
                <a:cubicBezTo>
                  <a:pt x="78698" y="44590"/>
                  <a:pt x="78698" y="44590"/>
                  <a:pt x="78698" y="78033"/>
                </a:cubicBezTo>
                <a:lnTo>
                  <a:pt x="80558" y="78033"/>
                </a:lnTo>
                <a:cubicBezTo>
                  <a:pt x="80558" y="78033"/>
                  <a:pt x="80558" y="78033"/>
                  <a:pt x="80558" y="64918"/>
                </a:cubicBezTo>
                <a:lnTo>
                  <a:pt x="81860" y="64918"/>
                </a:lnTo>
                <a:cubicBezTo>
                  <a:pt x="81860" y="64918"/>
                  <a:pt x="81860" y="64918"/>
                  <a:pt x="83721" y="78033"/>
                </a:cubicBezTo>
                <a:lnTo>
                  <a:pt x="85767" y="78033"/>
                </a:lnTo>
                <a:cubicBezTo>
                  <a:pt x="85767" y="78033"/>
                  <a:pt x="85767" y="78033"/>
                  <a:pt x="83721" y="63607"/>
                </a:cubicBezTo>
                <a:cubicBezTo>
                  <a:pt x="84279" y="62951"/>
                  <a:pt x="84651" y="61639"/>
                  <a:pt x="85023" y="60328"/>
                </a:cubicBezTo>
                <a:cubicBezTo>
                  <a:pt x="85395" y="59016"/>
                  <a:pt x="85395" y="57049"/>
                  <a:pt x="85395" y="55082"/>
                </a:cubicBezTo>
                <a:cubicBezTo>
                  <a:pt x="85395" y="53771"/>
                  <a:pt x="85395" y="52459"/>
                  <a:pt x="85209" y="51148"/>
                </a:cubicBezTo>
                <a:cubicBezTo>
                  <a:pt x="85209" y="49836"/>
                  <a:pt x="84837" y="48525"/>
                  <a:pt x="84651" y="47869"/>
                </a:cubicBezTo>
                <a:cubicBezTo>
                  <a:pt x="84465" y="46557"/>
                  <a:pt x="84093" y="45902"/>
                  <a:pt x="83721" y="45246"/>
                </a:cubicBezTo>
                <a:cubicBezTo>
                  <a:pt x="83349" y="44590"/>
                  <a:pt x="82791" y="44590"/>
                  <a:pt x="82419" y="44590"/>
                </a:cubicBezTo>
                <a:close/>
                <a:moveTo>
                  <a:pt x="90233" y="44590"/>
                </a:moveTo>
                <a:cubicBezTo>
                  <a:pt x="89302" y="44590"/>
                  <a:pt x="88372" y="45246"/>
                  <a:pt x="87814" y="47213"/>
                </a:cubicBezTo>
                <a:cubicBezTo>
                  <a:pt x="87256" y="49180"/>
                  <a:pt x="86884" y="51148"/>
                  <a:pt x="86884" y="54426"/>
                </a:cubicBezTo>
                <a:cubicBezTo>
                  <a:pt x="86884" y="57049"/>
                  <a:pt x="87256" y="59672"/>
                  <a:pt x="87628" y="60984"/>
                </a:cubicBezTo>
                <a:cubicBezTo>
                  <a:pt x="88000" y="62295"/>
                  <a:pt x="88744" y="63607"/>
                  <a:pt x="89488" y="63607"/>
                </a:cubicBezTo>
                <a:cubicBezTo>
                  <a:pt x="89488" y="63607"/>
                  <a:pt x="89488" y="63607"/>
                  <a:pt x="90047" y="64262"/>
                </a:cubicBezTo>
                <a:lnTo>
                  <a:pt x="90605" y="64262"/>
                </a:lnTo>
                <a:cubicBezTo>
                  <a:pt x="90977" y="64918"/>
                  <a:pt x="91349" y="64918"/>
                  <a:pt x="91535" y="65574"/>
                </a:cubicBezTo>
                <a:cubicBezTo>
                  <a:pt x="91721" y="66230"/>
                  <a:pt x="91721" y="66885"/>
                  <a:pt x="91721" y="68197"/>
                </a:cubicBezTo>
                <a:cubicBezTo>
                  <a:pt x="91721" y="70820"/>
                  <a:pt x="91163" y="72787"/>
                  <a:pt x="90047" y="72787"/>
                </a:cubicBezTo>
                <a:cubicBezTo>
                  <a:pt x="89674" y="72787"/>
                  <a:pt x="89116" y="72131"/>
                  <a:pt x="88744" y="72131"/>
                </a:cubicBezTo>
                <a:cubicBezTo>
                  <a:pt x="88372" y="71475"/>
                  <a:pt x="88000" y="70820"/>
                  <a:pt x="87814" y="69508"/>
                </a:cubicBezTo>
                <a:cubicBezTo>
                  <a:pt x="87814" y="69508"/>
                  <a:pt x="87814" y="69508"/>
                  <a:pt x="86512" y="74098"/>
                </a:cubicBezTo>
                <a:cubicBezTo>
                  <a:pt x="87070" y="75410"/>
                  <a:pt x="87628" y="76721"/>
                  <a:pt x="88186" y="77377"/>
                </a:cubicBezTo>
                <a:cubicBezTo>
                  <a:pt x="88558" y="78033"/>
                  <a:pt x="89302" y="78033"/>
                  <a:pt x="90047" y="78033"/>
                </a:cubicBezTo>
                <a:cubicBezTo>
                  <a:pt x="90977" y="78033"/>
                  <a:pt x="91907" y="77377"/>
                  <a:pt x="92651" y="75410"/>
                </a:cubicBezTo>
                <a:cubicBezTo>
                  <a:pt x="93209" y="74098"/>
                  <a:pt x="93581" y="71475"/>
                  <a:pt x="93581" y="68197"/>
                </a:cubicBezTo>
                <a:cubicBezTo>
                  <a:pt x="93581" y="64918"/>
                  <a:pt x="93395" y="62951"/>
                  <a:pt x="92837" y="60984"/>
                </a:cubicBezTo>
                <a:cubicBezTo>
                  <a:pt x="92651" y="60328"/>
                  <a:pt x="92279" y="59672"/>
                  <a:pt x="92093" y="59672"/>
                </a:cubicBezTo>
                <a:cubicBezTo>
                  <a:pt x="91721" y="59016"/>
                  <a:pt x="91349" y="59016"/>
                  <a:pt x="90977" y="58361"/>
                </a:cubicBezTo>
                <a:lnTo>
                  <a:pt x="90419" y="58361"/>
                </a:lnTo>
                <a:cubicBezTo>
                  <a:pt x="90419" y="58361"/>
                  <a:pt x="90419" y="58361"/>
                  <a:pt x="89860" y="57705"/>
                </a:cubicBezTo>
                <a:cubicBezTo>
                  <a:pt x="89488" y="57705"/>
                  <a:pt x="89302" y="57049"/>
                  <a:pt x="89116" y="56393"/>
                </a:cubicBezTo>
                <a:cubicBezTo>
                  <a:pt x="88744" y="55738"/>
                  <a:pt x="88744" y="55082"/>
                  <a:pt x="88744" y="54426"/>
                </a:cubicBezTo>
                <a:cubicBezTo>
                  <a:pt x="88744" y="53115"/>
                  <a:pt x="88930" y="51803"/>
                  <a:pt x="89116" y="51148"/>
                </a:cubicBezTo>
                <a:cubicBezTo>
                  <a:pt x="89302" y="50492"/>
                  <a:pt x="89674" y="49836"/>
                  <a:pt x="90233" y="49836"/>
                </a:cubicBezTo>
                <a:cubicBezTo>
                  <a:pt x="90605" y="49836"/>
                  <a:pt x="90977" y="50492"/>
                  <a:pt x="91349" y="50492"/>
                </a:cubicBezTo>
                <a:cubicBezTo>
                  <a:pt x="91535" y="50492"/>
                  <a:pt x="91907" y="51148"/>
                  <a:pt x="92093" y="52459"/>
                </a:cubicBezTo>
                <a:cubicBezTo>
                  <a:pt x="92093" y="52459"/>
                  <a:pt x="92093" y="52459"/>
                  <a:pt x="93395" y="48525"/>
                </a:cubicBezTo>
                <a:cubicBezTo>
                  <a:pt x="92837" y="46557"/>
                  <a:pt x="92465" y="45902"/>
                  <a:pt x="91907" y="45246"/>
                </a:cubicBezTo>
                <a:cubicBezTo>
                  <a:pt x="91535" y="44590"/>
                  <a:pt x="90977" y="44590"/>
                  <a:pt x="90233" y="44590"/>
                </a:cubicBezTo>
                <a:close/>
                <a:moveTo>
                  <a:pt x="95256" y="44590"/>
                </a:moveTo>
                <a:cubicBezTo>
                  <a:pt x="95256" y="44590"/>
                  <a:pt x="95256" y="44590"/>
                  <a:pt x="95256" y="78033"/>
                </a:cubicBezTo>
                <a:lnTo>
                  <a:pt x="97116" y="78033"/>
                </a:lnTo>
                <a:cubicBezTo>
                  <a:pt x="97116" y="78033"/>
                  <a:pt x="97116" y="78033"/>
                  <a:pt x="97116" y="44590"/>
                </a:cubicBezTo>
                <a:close/>
                <a:moveTo>
                  <a:pt x="98791" y="44590"/>
                </a:moveTo>
                <a:cubicBezTo>
                  <a:pt x="98791" y="44590"/>
                  <a:pt x="98791" y="44590"/>
                  <a:pt x="98791" y="50492"/>
                </a:cubicBezTo>
                <a:lnTo>
                  <a:pt x="101209" y="50492"/>
                </a:lnTo>
                <a:cubicBezTo>
                  <a:pt x="101209" y="50492"/>
                  <a:pt x="101209" y="50492"/>
                  <a:pt x="101209" y="78033"/>
                </a:cubicBezTo>
                <a:lnTo>
                  <a:pt x="103070" y="78033"/>
                </a:lnTo>
                <a:cubicBezTo>
                  <a:pt x="103070" y="78033"/>
                  <a:pt x="103070" y="78033"/>
                  <a:pt x="103070" y="50492"/>
                </a:cubicBezTo>
                <a:lnTo>
                  <a:pt x="105488" y="50492"/>
                </a:lnTo>
                <a:cubicBezTo>
                  <a:pt x="105488" y="50492"/>
                  <a:pt x="105488" y="50492"/>
                  <a:pt x="105488" y="44590"/>
                </a:cubicBezTo>
                <a:close/>
                <a:moveTo>
                  <a:pt x="108651" y="44590"/>
                </a:moveTo>
                <a:cubicBezTo>
                  <a:pt x="108651" y="44590"/>
                  <a:pt x="108651" y="44590"/>
                  <a:pt x="105302" y="78033"/>
                </a:cubicBezTo>
                <a:lnTo>
                  <a:pt x="107163" y="78033"/>
                </a:lnTo>
                <a:cubicBezTo>
                  <a:pt x="107163" y="78033"/>
                  <a:pt x="107163" y="78033"/>
                  <a:pt x="107721" y="72131"/>
                </a:cubicBezTo>
                <a:lnTo>
                  <a:pt x="111070" y="72131"/>
                </a:lnTo>
                <a:cubicBezTo>
                  <a:pt x="111070" y="72131"/>
                  <a:pt x="111070" y="72131"/>
                  <a:pt x="111628" y="78033"/>
                </a:cubicBezTo>
                <a:lnTo>
                  <a:pt x="113674" y="78033"/>
                </a:lnTo>
                <a:cubicBezTo>
                  <a:pt x="113674" y="78033"/>
                  <a:pt x="113674" y="78033"/>
                  <a:pt x="110140" y="44590"/>
                </a:cubicBezTo>
                <a:close/>
                <a:moveTo>
                  <a:pt x="113302" y="44590"/>
                </a:moveTo>
                <a:cubicBezTo>
                  <a:pt x="113302" y="44590"/>
                  <a:pt x="113302" y="44590"/>
                  <a:pt x="113302" y="50492"/>
                </a:cubicBezTo>
                <a:lnTo>
                  <a:pt x="115721" y="50492"/>
                </a:lnTo>
                <a:cubicBezTo>
                  <a:pt x="115721" y="50492"/>
                  <a:pt x="115721" y="50492"/>
                  <a:pt x="115721" y="78033"/>
                </a:cubicBezTo>
                <a:lnTo>
                  <a:pt x="117581" y="78033"/>
                </a:lnTo>
                <a:cubicBezTo>
                  <a:pt x="117581" y="78033"/>
                  <a:pt x="117581" y="78033"/>
                  <a:pt x="117581" y="50492"/>
                </a:cubicBezTo>
                <a:lnTo>
                  <a:pt x="120186" y="50492"/>
                </a:lnTo>
                <a:cubicBezTo>
                  <a:pt x="120186" y="50492"/>
                  <a:pt x="120186" y="50492"/>
                  <a:pt x="120186" y="44590"/>
                </a:cubicBezTo>
                <a:close/>
                <a:moveTo>
                  <a:pt x="22884" y="11148"/>
                </a:moveTo>
                <a:cubicBezTo>
                  <a:pt x="31256" y="40656"/>
                  <a:pt x="31256" y="40656"/>
                  <a:pt x="31256" y="40656"/>
                </a:cubicBezTo>
                <a:lnTo>
                  <a:pt x="21023" y="40656"/>
                </a:lnTo>
                <a:cubicBezTo>
                  <a:pt x="21023" y="80000"/>
                  <a:pt x="21023" y="80000"/>
                  <a:pt x="21023" y="80000"/>
                </a:cubicBezTo>
                <a:lnTo>
                  <a:pt x="13581" y="80000"/>
                </a:lnTo>
                <a:cubicBezTo>
                  <a:pt x="13581" y="40656"/>
                  <a:pt x="13581" y="40656"/>
                  <a:pt x="13581" y="40656"/>
                </a:cubicBezTo>
                <a:lnTo>
                  <a:pt x="3349" y="40656"/>
                </a:lnTo>
                <a:cubicBezTo>
                  <a:pt x="11721" y="11148"/>
                  <a:pt x="11721" y="11148"/>
                  <a:pt x="11721" y="11148"/>
                </a:cubicBezTo>
                <a:close/>
                <a:moveTo>
                  <a:pt x="11349" y="7869"/>
                </a:moveTo>
                <a:cubicBezTo>
                  <a:pt x="2047" y="40000"/>
                  <a:pt x="2047" y="40000"/>
                  <a:pt x="2047" y="40000"/>
                </a:cubicBezTo>
                <a:cubicBezTo>
                  <a:pt x="2047" y="44590"/>
                  <a:pt x="2047" y="44590"/>
                  <a:pt x="2047" y="44590"/>
                </a:cubicBezTo>
                <a:lnTo>
                  <a:pt x="12651" y="44590"/>
                </a:lnTo>
                <a:cubicBezTo>
                  <a:pt x="12651" y="83279"/>
                  <a:pt x="12651" y="83279"/>
                  <a:pt x="12651" y="83279"/>
                </a:cubicBezTo>
                <a:lnTo>
                  <a:pt x="22140" y="83279"/>
                </a:lnTo>
                <a:cubicBezTo>
                  <a:pt x="22140" y="44590"/>
                  <a:pt x="22140" y="44590"/>
                  <a:pt x="22140" y="44590"/>
                </a:cubicBezTo>
                <a:lnTo>
                  <a:pt x="32558" y="44590"/>
                </a:lnTo>
                <a:cubicBezTo>
                  <a:pt x="32558" y="40000"/>
                  <a:pt x="32558" y="40000"/>
                  <a:pt x="32558" y="40000"/>
                </a:cubicBezTo>
                <a:cubicBezTo>
                  <a:pt x="23256" y="7869"/>
                  <a:pt x="23256" y="7869"/>
                  <a:pt x="23256" y="7869"/>
                </a:cubicBezTo>
                <a:close/>
                <a:moveTo>
                  <a:pt x="52465" y="95082"/>
                </a:moveTo>
                <a:cubicBezTo>
                  <a:pt x="53023" y="95082"/>
                  <a:pt x="53209" y="95082"/>
                  <a:pt x="53581" y="96393"/>
                </a:cubicBezTo>
                <a:cubicBezTo>
                  <a:pt x="53767" y="97049"/>
                  <a:pt x="53953" y="98361"/>
                  <a:pt x="53953" y="99672"/>
                </a:cubicBezTo>
                <a:cubicBezTo>
                  <a:pt x="53953" y="100984"/>
                  <a:pt x="53767" y="101639"/>
                  <a:pt x="53581" y="102295"/>
                </a:cubicBezTo>
                <a:cubicBezTo>
                  <a:pt x="53209" y="103607"/>
                  <a:pt x="53023" y="103607"/>
                  <a:pt x="52465" y="103607"/>
                </a:cubicBezTo>
                <a:lnTo>
                  <a:pt x="50791" y="103607"/>
                </a:lnTo>
                <a:cubicBezTo>
                  <a:pt x="50791" y="103607"/>
                  <a:pt x="50791" y="103607"/>
                  <a:pt x="50791" y="95082"/>
                </a:cubicBezTo>
                <a:close/>
                <a:moveTo>
                  <a:pt x="31442" y="51803"/>
                </a:moveTo>
                <a:cubicBezTo>
                  <a:pt x="31442" y="51803"/>
                  <a:pt x="31442" y="51803"/>
                  <a:pt x="31442" y="81312"/>
                </a:cubicBezTo>
                <a:cubicBezTo>
                  <a:pt x="31442" y="81312"/>
                  <a:pt x="31442" y="81312"/>
                  <a:pt x="22884" y="111475"/>
                </a:cubicBezTo>
                <a:lnTo>
                  <a:pt x="11721" y="111475"/>
                </a:lnTo>
                <a:cubicBezTo>
                  <a:pt x="11721" y="111475"/>
                  <a:pt x="11721" y="111475"/>
                  <a:pt x="3163" y="81312"/>
                </a:cubicBezTo>
                <a:cubicBezTo>
                  <a:pt x="3163" y="81312"/>
                  <a:pt x="3163" y="81312"/>
                  <a:pt x="3163" y="51803"/>
                </a:cubicBezTo>
                <a:lnTo>
                  <a:pt x="10419" y="51803"/>
                </a:lnTo>
                <a:cubicBezTo>
                  <a:pt x="10419" y="51803"/>
                  <a:pt x="10419" y="51803"/>
                  <a:pt x="10419" y="91148"/>
                </a:cubicBezTo>
                <a:lnTo>
                  <a:pt x="24186" y="91148"/>
                </a:lnTo>
                <a:cubicBezTo>
                  <a:pt x="24186" y="91148"/>
                  <a:pt x="24186" y="91148"/>
                  <a:pt x="24186" y="51803"/>
                </a:cubicBezTo>
                <a:close/>
                <a:moveTo>
                  <a:pt x="2047" y="48525"/>
                </a:moveTo>
                <a:cubicBezTo>
                  <a:pt x="2047" y="48525"/>
                  <a:pt x="2047" y="48525"/>
                  <a:pt x="2047" y="82623"/>
                </a:cubicBezTo>
                <a:cubicBezTo>
                  <a:pt x="2047" y="82623"/>
                  <a:pt x="2047" y="82623"/>
                  <a:pt x="11349" y="114754"/>
                </a:cubicBezTo>
                <a:lnTo>
                  <a:pt x="23256" y="114754"/>
                </a:lnTo>
                <a:cubicBezTo>
                  <a:pt x="23256" y="114754"/>
                  <a:pt x="23256" y="114754"/>
                  <a:pt x="32558" y="82623"/>
                </a:cubicBezTo>
                <a:cubicBezTo>
                  <a:pt x="32558" y="82623"/>
                  <a:pt x="32558" y="82623"/>
                  <a:pt x="32558" y="48525"/>
                </a:cubicBezTo>
                <a:lnTo>
                  <a:pt x="23070" y="48525"/>
                </a:lnTo>
                <a:cubicBezTo>
                  <a:pt x="23070" y="48525"/>
                  <a:pt x="23070" y="48525"/>
                  <a:pt x="23070" y="87213"/>
                </a:cubicBezTo>
                <a:lnTo>
                  <a:pt x="11535" y="87213"/>
                </a:lnTo>
                <a:cubicBezTo>
                  <a:pt x="11535" y="87213"/>
                  <a:pt x="11535" y="87213"/>
                  <a:pt x="11535" y="48525"/>
                </a:cubicBezTo>
                <a:close/>
                <a:moveTo>
                  <a:pt x="43349" y="95082"/>
                </a:moveTo>
                <a:cubicBezTo>
                  <a:pt x="43907" y="95082"/>
                  <a:pt x="44465" y="95738"/>
                  <a:pt x="44837" y="97049"/>
                </a:cubicBezTo>
                <a:cubicBezTo>
                  <a:pt x="44837" y="97705"/>
                  <a:pt x="45023" y="99016"/>
                  <a:pt x="45023" y="99672"/>
                </a:cubicBezTo>
                <a:cubicBezTo>
                  <a:pt x="45209" y="100984"/>
                  <a:pt x="45209" y="102951"/>
                  <a:pt x="45209" y="105574"/>
                </a:cubicBezTo>
                <a:cubicBezTo>
                  <a:pt x="45209" y="108197"/>
                  <a:pt x="45209" y="110164"/>
                  <a:pt x="45023" y="111475"/>
                </a:cubicBezTo>
                <a:cubicBezTo>
                  <a:pt x="45023" y="112787"/>
                  <a:pt x="44837" y="114098"/>
                  <a:pt x="44837" y="114754"/>
                </a:cubicBezTo>
                <a:cubicBezTo>
                  <a:pt x="44465" y="116066"/>
                  <a:pt x="43907" y="116721"/>
                  <a:pt x="43349" y="116721"/>
                </a:cubicBezTo>
                <a:lnTo>
                  <a:pt x="42047" y="116721"/>
                </a:lnTo>
                <a:cubicBezTo>
                  <a:pt x="42047" y="116721"/>
                  <a:pt x="42047" y="116721"/>
                  <a:pt x="42047" y="95082"/>
                </a:cubicBezTo>
                <a:close/>
                <a:moveTo>
                  <a:pt x="77023" y="95082"/>
                </a:moveTo>
                <a:cubicBezTo>
                  <a:pt x="77581" y="95082"/>
                  <a:pt x="77953" y="95738"/>
                  <a:pt x="78326" y="97049"/>
                </a:cubicBezTo>
                <a:cubicBezTo>
                  <a:pt x="78512" y="97705"/>
                  <a:pt x="78512" y="99016"/>
                  <a:pt x="78698" y="99672"/>
                </a:cubicBezTo>
                <a:cubicBezTo>
                  <a:pt x="78698" y="100984"/>
                  <a:pt x="78698" y="102951"/>
                  <a:pt x="78698" y="105574"/>
                </a:cubicBezTo>
                <a:cubicBezTo>
                  <a:pt x="78698" y="108197"/>
                  <a:pt x="78698" y="110164"/>
                  <a:pt x="78698" y="111475"/>
                </a:cubicBezTo>
                <a:cubicBezTo>
                  <a:pt x="78512" y="112787"/>
                  <a:pt x="78512" y="114098"/>
                  <a:pt x="78326" y="114754"/>
                </a:cubicBezTo>
                <a:cubicBezTo>
                  <a:pt x="77953" y="116066"/>
                  <a:pt x="77581" y="116721"/>
                  <a:pt x="77023" y="116721"/>
                </a:cubicBezTo>
                <a:lnTo>
                  <a:pt x="75535" y="116721"/>
                </a:lnTo>
                <a:cubicBezTo>
                  <a:pt x="75535" y="116721"/>
                  <a:pt x="75535" y="116721"/>
                  <a:pt x="75535" y="95082"/>
                </a:cubicBezTo>
                <a:close/>
                <a:moveTo>
                  <a:pt x="23628" y="3934"/>
                </a:moveTo>
                <a:cubicBezTo>
                  <a:pt x="33674" y="38689"/>
                  <a:pt x="33674" y="38689"/>
                  <a:pt x="33674" y="38689"/>
                </a:cubicBezTo>
                <a:cubicBezTo>
                  <a:pt x="33674" y="83934"/>
                  <a:pt x="33674" y="83934"/>
                  <a:pt x="33674" y="83934"/>
                </a:cubicBezTo>
                <a:cubicBezTo>
                  <a:pt x="23628" y="118689"/>
                  <a:pt x="23628" y="118689"/>
                  <a:pt x="23628" y="118689"/>
                </a:cubicBezTo>
                <a:lnTo>
                  <a:pt x="10791" y="118689"/>
                </a:lnTo>
                <a:cubicBezTo>
                  <a:pt x="930" y="83934"/>
                  <a:pt x="930" y="83934"/>
                  <a:pt x="930" y="83934"/>
                </a:cubicBezTo>
                <a:cubicBezTo>
                  <a:pt x="930" y="38689"/>
                  <a:pt x="930" y="38689"/>
                  <a:pt x="930" y="38689"/>
                </a:cubicBezTo>
                <a:cubicBezTo>
                  <a:pt x="10791" y="3934"/>
                  <a:pt x="10791" y="3934"/>
                  <a:pt x="10791" y="3934"/>
                </a:cubicBezTo>
                <a:close/>
                <a:moveTo>
                  <a:pt x="10419" y="0"/>
                </a:moveTo>
                <a:cubicBezTo>
                  <a:pt x="0" y="37377"/>
                  <a:pt x="0" y="37377"/>
                  <a:pt x="0" y="37377"/>
                </a:cubicBezTo>
                <a:cubicBezTo>
                  <a:pt x="0" y="85246"/>
                  <a:pt x="0" y="85246"/>
                  <a:pt x="0" y="85246"/>
                </a:cubicBezTo>
                <a:cubicBezTo>
                  <a:pt x="10419" y="122623"/>
                  <a:pt x="10419" y="122623"/>
                  <a:pt x="10419" y="122623"/>
                </a:cubicBezTo>
                <a:lnTo>
                  <a:pt x="24186" y="122623"/>
                </a:lnTo>
                <a:cubicBezTo>
                  <a:pt x="34605" y="85246"/>
                  <a:pt x="34605" y="85246"/>
                  <a:pt x="34605" y="85246"/>
                </a:cubicBezTo>
                <a:cubicBezTo>
                  <a:pt x="34605" y="37377"/>
                  <a:pt x="34605" y="37377"/>
                  <a:pt x="34605" y="37377"/>
                </a:cubicBezTo>
                <a:cubicBezTo>
                  <a:pt x="24186" y="0"/>
                  <a:pt x="24186" y="0"/>
                  <a:pt x="24186" y="0"/>
                </a:cubicBezTo>
                <a:close/>
                <a:moveTo>
                  <a:pt x="40186" y="89180"/>
                </a:moveTo>
                <a:cubicBezTo>
                  <a:pt x="40186" y="89180"/>
                  <a:pt x="40186" y="89180"/>
                  <a:pt x="40186" y="122623"/>
                </a:cubicBezTo>
                <a:lnTo>
                  <a:pt x="43535" y="122623"/>
                </a:lnTo>
                <a:cubicBezTo>
                  <a:pt x="44093" y="122623"/>
                  <a:pt x="44465" y="121967"/>
                  <a:pt x="45023" y="121967"/>
                </a:cubicBezTo>
                <a:cubicBezTo>
                  <a:pt x="45395" y="121312"/>
                  <a:pt x="45767" y="120656"/>
                  <a:pt x="46140" y="119344"/>
                </a:cubicBezTo>
                <a:cubicBezTo>
                  <a:pt x="46512" y="118033"/>
                  <a:pt x="46698" y="116066"/>
                  <a:pt x="46884" y="114098"/>
                </a:cubicBezTo>
                <a:cubicBezTo>
                  <a:pt x="46884" y="112131"/>
                  <a:pt x="47070" y="109508"/>
                  <a:pt x="47070" y="105574"/>
                </a:cubicBezTo>
                <a:cubicBezTo>
                  <a:pt x="47070" y="103607"/>
                  <a:pt x="47070" y="102295"/>
                  <a:pt x="47070" y="100984"/>
                </a:cubicBezTo>
                <a:cubicBezTo>
                  <a:pt x="46884" y="99672"/>
                  <a:pt x="46884" y="99016"/>
                  <a:pt x="46884" y="97705"/>
                </a:cubicBezTo>
                <a:cubicBezTo>
                  <a:pt x="46884" y="96393"/>
                  <a:pt x="46698" y="95738"/>
                  <a:pt x="46512" y="95082"/>
                </a:cubicBezTo>
                <a:cubicBezTo>
                  <a:pt x="46512" y="93771"/>
                  <a:pt x="46326" y="93115"/>
                  <a:pt x="46140" y="92459"/>
                </a:cubicBezTo>
                <a:cubicBezTo>
                  <a:pt x="45767" y="91148"/>
                  <a:pt x="45395" y="90492"/>
                  <a:pt x="45023" y="89836"/>
                </a:cubicBezTo>
                <a:cubicBezTo>
                  <a:pt x="44465" y="89180"/>
                  <a:pt x="44093" y="89180"/>
                  <a:pt x="43535" y="89180"/>
                </a:cubicBezTo>
                <a:close/>
                <a:moveTo>
                  <a:pt x="48930" y="89180"/>
                </a:moveTo>
                <a:cubicBezTo>
                  <a:pt x="48930" y="89180"/>
                  <a:pt x="48930" y="89180"/>
                  <a:pt x="48930" y="122623"/>
                </a:cubicBezTo>
                <a:lnTo>
                  <a:pt x="50791" y="122623"/>
                </a:lnTo>
                <a:cubicBezTo>
                  <a:pt x="50791" y="122623"/>
                  <a:pt x="50791" y="122623"/>
                  <a:pt x="50791" y="109508"/>
                </a:cubicBezTo>
                <a:lnTo>
                  <a:pt x="52093" y="109508"/>
                </a:lnTo>
                <a:cubicBezTo>
                  <a:pt x="52093" y="109508"/>
                  <a:pt x="52093" y="109508"/>
                  <a:pt x="53953" y="122623"/>
                </a:cubicBezTo>
                <a:lnTo>
                  <a:pt x="56186" y="122623"/>
                </a:lnTo>
                <a:cubicBezTo>
                  <a:pt x="56186" y="122623"/>
                  <a:pt x="56186" y="122623"/>
                  <a:pt x="53953" y="108197"/>
                </a:cubicBezTo>
                <a:cubicBezTo>
                  <a:pt x="54512" y="107541"/>
                  <a:pt x="54884" y="106230"/>
                  <a:pt x="55256" y="104918"/>
                </a:cubicBezTo>
                <a:cubicBezTo>
                  <a:pt x="55628" y="103607"/>
                  <a:pt x="55814" y="101639"/>
                  <a:pt x="55814" y="99672"/>
                </a:cubicBezTo>
                <a:cubicBezTo>
                  <a:pt x="55814" y="97705"/>
                  <a:pt x="55628" y="96393"/>
                  <a:pt x="55442" y="95738"/>
                </a:cubicBezTo>
                <a:cubicBezTo>
                  <a:pt x="55442" y="94426"/>
                  <a:pt x="55256" y="93115"/>
                  <a:pt x="54884" y="92459"/>
                </a:cubicBezTo>
                <a:cubicBezTo>
                  <a:pt x="54698" y="91148"/>
                  <a:pt x="54326" y="90492"/>
                  <a:pt x="53953" y="89836"/>
                </a:cubicBezTo>
                <a:cubicBezTo>
                  <a:pt x="53581" y="89180"/>
                  <a:pt x="53209" y="89180"/>
                  <a:pt x="52651" y="89180"/>
                </a:cubicBezTo>
                <a:close/>
                <a:moveTo>
                  <a:pt x="57674" y="89180"/>
                </a:moveTo>
                <a:cubicBezTo>
                  <a:pt x="57674" y="89180"/>
                  <a:pt x="57674" y="89180"/>
                  <a:pt x="57674" y="122623"/>
                </a:cubicBezTo>
                <a:lnTo>
                  <a:pt x="64000" y="122623"/>
                </a:lnTo>
                <a:cubicBezTo>
                  <a:pt x="64000" y="122623"/>
                  <a:pt x="64000" y="122623"/>
                  <a:pt x="64000" y="116721"/>
                </a:cubicBezTo>
                <a:lnTo>
                  <a:pt x="59535" y="116721"/>
                </a:lnTo>
                <a:cubicBezTo>
                  <a:pt x="59535" y="116721"/>
                  <a:pt x="59535" y="116721"/>
                  <a:pt x="59535" y="108853"/>
                </a:cubicBezTo>
                <a:lnTo>
                  <a:pt x="63256" y="108853"/>
                </a:lnTo>
                <a:cubicBezTo>
                  <a:pt x="63256" y="108853"/>
                  <a:pt x="63256" y="108853"/>
                  <a:pt x="63256" y="102951"/>
                </a:cubicBezTo>
                <a:lnTo>
                  <a:pt x="59535" y="102951"/>
                </a:lnTo>
                <a:cubicBezTo>
                  <a:pt x="59535" y="102951"/>
                  <a:pt x="59535" y="102951"/>
                  <a:pt x="59535" y="95082"/>
                </a:cubicBezTo>
                <a:lnTo>
                  <a:pt x="64000" y="95082"/>
                </a:lnTo>
                <a:cubicBezTo>
                  <a:pt x="64000" y="95082"/>
                  <a:pt x="64000" y="95082"/>
                  <a:pt x="64000" y="89180"/>
                </a:cubicBezTo>
                <a:close/>
                <a:moveTo>
                  <a:pt x="68651" y="89180"/>
                </a:moveTo>
                <a:cubicBezTo>
                  <a:pt x="67535" y="89180"/>
                  <a:pt x="66791" y="89836"/>
                  <a:pt x="66233" y="91803"/>
                </a:cubicBezTo>
                <a:cubicBezTo>
                  <a:pt x="65674" y="93771"/>
                  <a:pt x="65302" y="95738"/>
                  <a:pt x="65302" y="99016"/>
                </a:cubicBezTo>
                <a:cubicBezTo>
                  <a:pt x="65302" y="101639"/>
                  <a:pt x="65488" y="104262"/>
                  <a:pt x="66047" y="105574"/>
                </a:cubicBezTo>
                <a:cubicBezTo>
                  <a:pt x="66419" y="106885"/>
                  <a:pt x="66977" y="108197"/>
                  <a:pt x="67907" y="108197"/>
                </a:cubicBezTo>
                <a:cubicBezTo>
                  <a:pt x="67907" y="108197"/>
                  <a:pt x="67907" y="108197"/>
                  <a:pt x="68465" y="108853"/>
                </a:cubicBezTo>
                <a:lnTo>
                  <a:pt x="69023" y="108853"/>
                </a:lnTo>
                <a:cubicBezTo>
                  <a:pt x="69395" y="108853"/>
                  <a:pt x="69581" y="109508"/>
                  <a:pt x="69767" y="110164"/>
                </a:cubicBezTo>
                <a:cubicBezTo>
                  <a:pt x="69953" y="110820"/>
                  <a:pt x="70140" y="111475"/>
                  <a:pt x="70140" y="112787"/>
                </a:cubicBezTo>
                <a:cubicBezTo>
                  <a:pt x="70140" y="115410"/>
                  <a:pt x="69581" y="116721"/>
                  <a:pt x="68465" y="116721"/>
                </a:cubicBezTo>
                <a:cubicBezTo>
                  <a:pt x="67907" y="116721"/>
                  <a:pt x="67535" y="116721"/>
                  <a:pt x="67163" y="116066"/>
                </a:cubicBezTo>
                <a:cubicBezTo>
                  <a:pt x="66791" y="116066"/>
                  <a:pt x="66419" y="115410"/>
                  <a:pt x="66047" y="114098"/>
                </a:cubicBezTo>
                <a:cubicBezTo>
                  <a:pt x="66047" y="114098"/>
                  <a:pt x="66047" y="114098"/>
                  <a:pt x="64930" y="118689"/>
                </a:cubicBezTo>
                <a:cubicBezTo>
                  <a:pt x="65302" y="120000"/>
                  <a:pt x="65860" y="121312"/>
                  <a:pt x="66419" y="121967"/>
                </a:cubicBezTo>
                <a:cubicBezTo>
                  <a:pt x="66977" y="122623"/>
                  <a:pt x="67721" y="122623"/>
                  <a:pt x="68465" y="122623"/>
                </a:cubicBezTo>
                <a:cubicBezTo>
                  <a:pt x="69395" y="122623"/>
                  <a:pt x="70326" y="121967"/>
                  <a:pt x="70884" y="120000"/>
                </a:cubicBezTo>
                <a:cubicBezTo>
                  <a:pt x="71628" y="118033"/>
                  <a:pt x="71814" y="116066"/>
                  <a:pt x="71814" y="112787"/>
                </a:cubicBezTo>
                <a:cubicBezTo>
                  <a:pt x="71814" y="109508"/>
                  <a:pt x="71628" y="107541"/>
                  <a:pt x="71256" y="105574"/>
                </a:cubicBezTo>
                <a:cubicBezTo>
                  <a:pt x="70884" y="104918"/>
                  <a:pt x="70698" y="104262"/>
                  <a:pt x="70512" y="104262"/>
                </a:cubicBezTo>
                <a:cubicBezTo>
                  <a:pt x="70140" y="103607"/>
                  <a:pt x="69767" y="102951"/>
                  <a:pt x="69395" y="102951"/>
                </a:cubicBezTo>
                <a:lnTo>
                  <a:pt x="68837" y="102951"/>
                </a:lnTo>
                <a:cubicBezTo>
                  <a:pt x="68837" y="102951"/>
                  <a:pt x="68837" y="102951"/>
                  <a:pt x="68279" y="102295"/>
                </a:cubicBezTo>
                <a:cubicBezTo>
                  <a:pt x="67907" y="102295"/>
                  <a:pt x="67535" y="101639"/>
                  <a:pt x="67349" y="100984"/>
                </a:cubicBezTo>
                <a:cubicBezTo>
                  <a:pt x="67163" y="100328"/>
                  <a:pt x="67163" y="99672"/>
                  <a:pt x="67163" y="99016"/>
                </a:cubicBezTo>
                <a:cubicBezTo>
                  <a:pt x="67163" y="97705"/>
                  <a:pt x="67163" y="96393"/>
                  <a:pt x="67535" y="95738"/>
                </a:cubicBezTo>
                <a:cubicBezTo>
                  <a:pt x="67721" y="95082"/>
                  <a:pt x="68093" y="94426"/>
                  <a:pt x="68465" y="94426"/>
                </a:cubicBezTo>
                <a:cubicBezTo>
                  <a:pt x="69023" y="94426"/>
                  <a:pt x="69209" y="94426"/>
                  <a:pt x="69581" y="95082"/>
                </a:cubicBezTo>
                <a:cubicBezTo>
                  <a:pt x="69953" y="95082"/>
                  <a:pt x="70140" y="95738"/>
                  <a:pt x="70512" y="97049"/>
                </a:cubicBezTo>
                <a:cubicBezTo>
                  <a:pt x="70512" y="97049"/>
                  <a:pt x="70512" y="97049"/>
                  <a:pt x="71628" y="92459"/>
                </a:cubicBezTo>
                <a:cubicBezTo>
                  <a:pt x="71256" y="91148"/>
                  <a:pt x="70884" y="90492"/>
                  <a:pt x="70326" y="89836"/>
                </a:cubicBezTo>
                <a:cubicBezTo>
                  <a:pt x="69767" y="89180"/>
                  <a:pt x="69209" y="89180"/>
                  <a:pt x="68651" y="89180"/>
                </a:cubicBezTo>
                <a:close/>
                <a:moveTo>
                  <a:pt x="73674" y="89180"/>
                </a:moveTo>
                <a:cubicBezTo>
                  <a:pt x="73674" y="89180"/>
                  <a:pt x="73674" y="89180"/>
                  <a:pt x="73674" y="122623"/>
                </a:cubicBezTo>
                <a:lnTo>
                  <a:pt x="77023" y="122623"/>
                </a:lnTo>
                <a:cubicBezTo>
                  <a:pt x="77581" y="122623"/>
                  <a:pt x="78140" y="121967"/>
                  <a:pt x="78512" y="121967"/>
                </a:cubicBezTo>
                <a:cubicBezTo>
                  <a:pt x="78884" y="121312"/>
                  <a:pt x="79256" y="120656"/>
                  <a:pt x="79628" y="119344"/>
                </a:cubicBezTo>
                <a:cubicBezTo>
                  <a:pt x="80000" y="118033"/>
                  <a:pt x="80372" y="116066"/>
                  <a:pt x="80372" y="114098"/>
                </a:cubicBezTo>
                <a:cubicBezTo>
                  <a:pt x="80558" y="112131"/>
                  <a:pt x="80558" y="109508"/>
                  <a:pt x="80558" y="105574"/>
                </a:cubicBezTo>
                <a:cubicBezTo>
                  <a:pt x="80558" y="103607"/>
                  <a:pt x="80558" y="102295"/>
                  <a:pt x="80558" y="100984"/>
                </a:cubicBezTo>
                <a:cubicBezTo>
                  <a:pt x="80558" y="99672"/>
                  <a:pt x="80558" y="99016"/>
                  <a:pt x="80372" y="97705"/>
                </a:cubicBezTo>
                <a:cubicBezTo>
                  <a:pt x="80372" y="96393"/>
                  <a:pt x="80186" y="95738"/>
                  <a:pt x="80186" y="95082"/>
                </a:cubicBezTo>
                <a:cubicBezTo>
                  <a:pt x="80000" y="93771"/>
                  <a:pt x="79814" y="93115"/>
                  <a:pt x="79628" y="92459"/>
                </a:cubicBezTo>
                <a:cubicBezTo>
                  <a:pt x="79256" y="91148"/>
                  <a:pt x="78884" y="90492"/>
                  <a:pt x="78512" y="89836"/>
                </a:cubicBezTo>
                <a:cubicBezTo>
                  <a:pt x="78140" y="89180"/>
                  <a:pt x="77581" y="89180"/>
                  <a:pt x="77023" y="89180"/>
                </a:cubicBezTo>
                <a:close/>
                <a:moveTo>
                  <a:pt x="82419" y="89180"/>
                </a:moveTo>
                <a:cubicBezTo>
                  <a:pt x="82419" y="89180"/>
                  <a:pt x="82419" y="89180"/>
                  <a:pt x="82419" y="122623"/>
                </a:cubicBezTo>
                <a:lnTo>
                  <a:pt x="88744" y="122623"/>
                </a:lnTo>
                <a:cubicBezTo>
                  <a:pt x="88744" y="122623"/>
                  <a:pt x="88744" y="122623"/>
                  <a:pt x="88744" y="116721"/>
                </a:cubicBezTo>
                <a:lnTo>
                  <a:pt x="84279" y="116721"/>
                </a:lnTo>
                <a:cubicBezTo>
                  <a:pt x="84279" y="116721"/>
                  <a:pt x="84279" y="116721"/>
                  <a:pt x="84279" y="108853"/>
                </a:cubicBezTo>
                <a:lnTo>
                  <a:pt x="88000" y="108853"/>
                </a:lnTo>
                <a:cubicBezTo>
                  <a:pt x="88000" y="108853"/>
                  <a:pt x="88000" y="108853"/>
                  <a:pt x="88000" y="102951"/>
                </a:cubicBezTo>
                <a:lnTo>
                  <a:pt x="84279" y="102951"/>
                </a:lnTo>
                <a:cubicBezTo>
                  <a:pt x="84279" y="102951"/>
                  <a:pt x="84279" y="102951"/>
                  <a:pt x="84279" y="95082"/>
                </a:cubicBezTo>
                <a:lnTo>
                  <a:pt x="88744" y="95082"/>
                </a:lnTo>
                <a:cubicBezTo>
                  <a:pt x="88744" y="95082"/>
                  <a:pt x="88744" y="95082"/>
                  <a:pt x="88744" y="89180"/>
                </a:cubicBezTo>
                <a:close/>
                <a:moveTo>
                  <a:pt x="90605" y="89180"/>
                </a:moveTo>
                <a:cubicBezTo>
                  <a:pt x="90605" y="89180"/>
                  <a:pt x="90605" y="89180"/>
                  <a:pt x="90605" y="122623"/>
                </a:cubicBezTo>
                <a:lnTo>
                  <a:pt x="92465" y="122623"/>
                </a:lnTo>
                <a:cubicBezTo>
                  <a:pt x="92465" y="122623"/>
                  <a:pt x="92465" y="122623"/>
                  <a:pt x="92465" y="102295"/>
                </a:cubicBezTo>
                <a:cubicBezTo>
                  <a:pt x="92465" y="102295"/>
                  <a:pt x="92465" y="102295"/>
                  <a:pt x="96186" y="122623"/>
                </a:cubicBezTo>
                <a:lnTo>
                  <a:pt x="97860" y="122623"/>
                </a:lnTo>
                <a:cubicBezTo>
                  <a:pt x="97860" y="122623"/>
                  <a:pt x="97860" y="122623"/>
                  <a:pt x="97860" y="89180"/>
                </a:cubicBezTo>
                <a:lnTo>
                  <a:pt x="96000" y="89180"/>
                </a:lnTo>
                <a:cubicBezTo>
                  <a:pt x="96000" y="89180"/>
                  <a:pt x="96000" y="89180"/>
                  <a:pt x="96000" y="109508"/>
                </a:cubicBezTo>
                <a:cubicBezTo>
                  <a:pt x="96000" y="109508"/>
                  <a:pt x="96000" y="109508"/>
                  <a:pt x="92279" y="89180"/>
                </a:cubicBezTo>
                <a:close/>
              </a:path>
            </a:pathLst>
          </a:custGeom>
          <a:solidFill>
            <a:srgbClr val="003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3_Titelfolie_TUD_weiß+Foto">
  <p:cSld name="3_Titelfolie_TUD_weiß+Foto">
    <p:spTree>
      <p:nvGrpSpPr>
        <p:cNvPr id="1" name="Shape 94"/>
        <p:cNvGrpSpPr/>
        <p:nvPr/>
      </p:nvGrpSpPr>
      <p:grpSpPr>
        <a:xfrm>
          <a:off x="0" y="0"/>
          <a:ext cx="0" cy="0"/>
          <a:chOff x="0" y="0"/>
          <a:chExt cx="0" cy="0"/>
        </a:xfrm>
      </p:grpSpPr>
      <p:sp>
        <p:nvSpPr>
          <p:cNvPr id="95" name="Google Shape;95;p23"/>
          <p:cNvSpPr>
            <a:spLocks noGrp="1"/>
          </p:cNvSpPr>
          <p:nvPr>
            <p:ph type="pic" idx="2"/>
          </p:nvPr>
        </p:nvSpPr>
        <p:spPr>
          <a:xfrm>
            <a:off x="0" y="0"/>
            <a:ext cx="12192000" cy="6858000"/>
          </a:xfrm>
          <a:prstGeom prst="rect">
            <a:avLst/>
          </a:prstGeom>
          <a:solidFill>
            <a:srgbClr val="F2F2F2"/>
          </a:solidFill>
          <a:ln>
            <a:noFill/>
          </a:ln>
        </p:spPr>
      </p:sp>
      <p:grpSp>
        <p:nvGrpSpPr>
          <p:cNvPr id="96" name="Google Shape;96;p23"/>
          <p:cNvGrpSpPr/>
          <p:nvPr/>
        </p:nvGrpSpPr>
        <p:grpSpPr>
          <a:xfrm>
            <a:off x="10448854" y="326606"/>
            <a:ext cx="1467221" cy="557364"/>
            <a:chOff x="13050" y="-8950"/>
            <a:chExt cx="2996775" cy="3035750"/>
          </a:xfrm>
        </p:grpSpPr>
        <p:sp>
          <p:nvSpPr>
            <p:cNvPr id="97" name="Google Shape;97;p23"/>
            <p:cNvSpPr/>
            <p:nvPr/>
          </p:nvSpPr>
          <p:spPr>
            <a:xfrm>
              <a:off x="13050" y="1821425"/>
              <a:ext cx="134025" cy="482150"/>
            </a:xfrm>
            <a:custGeom>
              <a:avLst/>
              <a:gdLst/>
              <a:ahLst/>
              <a:cxnLst/>
              <a:rect l="l" t="t" r="r" b="b"/>
              <a:pathLst>
                <a:path w="5361" h="19286" extrusionOk="0">
                  <a:moveTo>
                    <a:pt x="3007" y="0"/>
                  </a:moveTo>
                  <a:cubicBezTo>
                    <a:pt x="1439" y="0"/>
                    <a:pt x="1" y="2857"/>
                    <a:pt x="1" y="9643"/>
                  </a:cubicBezTo>
                  <a:cubicBezTo>
                    <a:pt x="1" y="16786"/>
                    <a:pt x="1439" y="19286"/>
                    <a:pt x="3007" y="19286"/>
                  </a:cubicBezTo>
                  <a:cubicBezTo>
                    <a:pt x="4053" y="19286"/>
                    <a:pt x="4707" y="18572"/>
                    <a:pt x="5360" y="16786"/>
                  </a:cubicBezTo>
                  <a:cubicBezTo>
                    <a:pt x="5360" y="16786"/>
                    <a:pt x="5360" y="16786"/>
                    <a:pt x="4315" y="14286"/>
                  </a:cubicBezTo>
                  <a:cubicBezTo>
                    <a:pt x="3922" y="15357"/>
                    <a:pt x="3530" y="16072"/>
                    <a:pt x="3007" y="16072"/>
                  </a:cubicBezTo>
                  <a:cubicBezTo>
                    <a:pt x="2485" y="16072"/>
                    <a:pt x="2092" y="15357"/>
                    <a:pt x="1831" y="14286"/>
                  </a:cubicBezTo>
                  <a:cubicBezTo>
                    <a:pt x="1439" y="13214"/>
                    <a:pt x="1308" y="11786"/>
                    <a:pt x="1308" y="9643"/>
                  </a:cubicBezTo>
                  <a:cubicBezTo>
                    <a:pt x="1308" y="7500"/>
                    <a:pt x="1439" y="6072"/>
                    <a:pt x="1831" y="5000"/>
                  </a:cubicBezTo>
                  <a:cubicBezTo>
                    <a:pt x="2092" y="3929"/>
                    <a:pt x="2485" y="3572"/>
                    <a:pt x="3007" y="3572"/>
                  </a:cubicBezTo>
                  <a:cubicBezTo>
                    <a:pt x="3530" y="3572"/>
                    <a:pt x="3922" y="3929"/>
                    <a:pt x="4315" y="5357"/>
                  </a:cubicBezTo>
                  <a:cubicBezTo>
                    <a:pt x="4315" y="5357"/>
                    <a:pt x="4315" y="5357"/>
                    <a:pt x="5360" y="2857"/>
                  </a:cubicBezTo>
                  <a:cubicBezTo>
                    <a:pt x="4707" y="714"/>
                    <a:pt x="4053" y="0"/>
                    <a:pt x="30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3"/>
            <p:cNvSpPr/>
            <p:nvPr/>
          </p:nvSpPr>
          <p:spPr>
            <a:xfrm>
              <a:off x="205875" y="1821425"/>
              <a:ext cx="143800" cy="482150"/>
            </a:xfrm>
            <a:custGeom>
              <a:avLst/>
              <a:gdLst/>
              <a:ahLst/>
              <a:cxnLst/>
              <a:rect l="l" t="t" r="r" b="b"/>
              <a:pathLst>
                <a:path w="5752" h="19286" extrusionOk="0">
                  <a:moveTo>
                    <a:pt x="2876" y="3572"/>
                  </a:moveTo>
                  <a:cubicBezTo>
                    <a:pt x="3399" y="3572"/>
                    <a:pt x="3660" y="3929"/>
                    <a:pt x="3922" y="4643"/>
                  </a:cubicBezTo>
                  <a:cubicBezTo>
                    <a:pt x="4314" y="5714"/>
                    <a:pt x="4445" y="7857"/>
                    <a:pt x="4445" y="9643"/>
                  </a:cubicBezTo>
                  <a:cubicBezTo>
                    <a:pt x="4445" y="11786"/>
                    <a:pt x="4314" y="13572"/>
                    <a:pt x="3922" y="15000"/>
                  </a:cubicBezTo>
                  <a:cubicBezTo>
                    <a:pt x="3660" y="15714"/>
                    <a:pt x="3268" y="16072"/>
                    <a:pt x="2876" y="16072"/>
                  </a:cubicBezTo>
                  <a:cubicBezTo>
                    <a:pt x="2484" y="16072"/>
                    <a:pt x="2223" y="15714"/>
                    <a:pt x="1961" y="15000"/>
                  </a:cubicBezTo>
                  <a:cubicBezTo>
                    <a:pt x="1438" y="13572"/>
                    <a:pt x="1438" y="11786"/>
                    <a:pt x="1438" y="9643"/>
                  </a:cubicBezTo>
                  <a:cubicBezTo>
                    <a:pt x="1438" y="7857"/>
                    <a:pt x="1438" y="5714"/>
                    <a:pt x="1961" y="4643"/>
                  </a:cubicBezTo>
                  <a:cubicBezTo>
                    <a:pt x="2223" y="3929"/>
                    <a:pt x="2484" y="3572"/>
                    <a:pt x="2876" y="3572"/>
                  </a:cubicBezTo>
                  <a:close/>
                  <a:moveTo>
                    <a:pt x="2876" y="0"/>
                  </a:moveTo>
                  <a:cubicBezTo>
                    <a:pt x="1961" y="0"/>
                    <a:pt x="1307" y="1072"/>
                    <a:pt x="915" y="2500"/>
                  </a:cubicBezTo>
                  <a:cubicBezTo>
                    <a:pt x="262" y="4286"/>
                    <a:pt x="0" y="6429"/>
                    <a:pt x="0" y="9643"/>
                  </a:cubicBezTo>
                  <a:cubicBezTo>
                    <a:pt x="0" y="12857"/>
                    <a:pt x="262" y="15357"/>
                    <a:pt x="915" y="17143"/>
                  </a:cubicBezTo>
                  <a:cubicBezTo>
                    <a:pt x="1307" y="18572"/>
                    <a:pt x="1961" y="19286"/>
                    <a:pt x="2876" y="19286"/>
                  </a:cubicBezTo>
                  <a:cubicBezTo>
                    <a:pt x="3922" y="19286"/>
                    <a:pt x="4575" y="18572"/>
                    <a:pt x="4968" y="17143"/>
                  </a:cubicBezTo>
                  <a:cubicBezTo>
                    <a:pt x="5621" y="15357"/>
                    <a:pt x="5752" y="12857"/>
                    <a:pt x="5752" y="9643"/>
                  </a:cubicBezTo>
                  <a:cubicBezTo>
                    <a:pt x="5752" y="6429"/>
                    <a:pt x="5621" y="4286"/>
                    <a:pt x="4968" y="2500"/>
                  </a:cubicBezTo>
                  <a:cubicBezTo>
                    <a:pt x="4575" y="1072"/>
                    <a:pt x="3922" y="0"/>
                    <a:pt x="28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3"/>
            <p:cNvSpPr/>
            <p:nvPr/>
          </p:nvSpPr>
          <p:spPr>
            <a:xfrm>
              <a:off x="428100" y="1821425"/>
              <a:ext cx="140550" cy="482150"/>
            </a:xfrm>
            <a:custGeom>
              <a:avLst/>
              <a:gdLst/>
              <a:ahLst/>
              <a:cxnLst/>
              <a:rect l="l" t="t" r="r" b="b"/>
              <a:pathLst>
                <a:path w="5622" h="19286" extrusionOk="0">
                  <a:moveTo>
                    <a:pt x="3268" y="0"/>
                  </a:moveTo>
                  <a:cubicBezTo>
                    <a:pt x="2615" y="0"/>
                    <a:pt x="1830" y="714"/>
                    <a:pt x="1438" y="2143"/>
                  </a:cubicBezTo>
                  <a:cubicBezTo>
                    <a:pt x="1438" y="2143"/>
                    <a:pt x="1438" y="2143"/>
                    <a:pt x="1438" y="357"/>
                  </a:cubicBezTo>
                  <a:lnTo>
                    <a:pt x="0" y="357"/>
                  </a:lnTo>
                  <a:cubicBezTo>
                    <a:pt x="0" y="357"/>
                    <a:pt x="0" y="357"/>
                    <a:pt x="0" y="19286"/>
                  </a:cubicBezTo>
                  <a:lnTo>
                    <a:pt x="1438" y="19286"/>
                  </a:lnTo>
                  <a:cubicBezTo>
                    <a:pt x="1438" y="19286"/>
                    <a:pt x="1438" y="19286"/>
                    <a:pt x="1438" y="7857"/>
                  </a:cubicBezTo>
                  <a:cubicBezTo>
                    <a:pt x="1438" y="4643"/>
                    <a:pt x="2092" y="3572"/>
                    <a:pt x="2876" y="3572"/>
                  </a:cubicBezTo>
                  <a:cubicBezTo>
                    <a:pt x="3660" y="3572"/>
                    <a:pt x="4314" y="4643"/>
                    <a:pt x="4314" y="7857"/>
                  </a:cubicBezTo>
                  <a:cubicBezTo>
                    <a:pt x="4314" y="7857"/>
                    <a:pt x="4314" y="7857"/>
                    <a:pt x="4314" y="19286"/>
                  </a:cubicBezTo>
                  <a:lnTo>
                    <a:pt x="5621" y="19286"/>
                  </a:lnTo>
                  <a:cubicBezTo>
                    <a:pt x="5621" y="19286"/>
                    <a:pt x="5621" y="19286"/>
                    <a:pt x="5621" y="7143"/>
                  </a:cubicBezTo>
                  <a:cubicBezTo>
                    <a:pt x="5621" y="5000"/>
                    <a:pt x="5490" y="3214"/>
                    <a:pt x="4968" y="1786"/>
                  </a:cubicBezTo>
                  <a:cubicBezTo>
                    <a:pt x="4575" y="714"/>
                    <a:pt x="3922" y="0"/>
                    <a:pt x="32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3"/>
            <p:cNvSpPr/>
            <p:nvPr/>
          </p:nvSpPr>
          <p:spPr>
            <a:xfrm>
              <a:off x="643775" y="1821425"/>
              <a:ext cx="134025" cy="482150"/>
            </a:xfrm>
            <a:custGeom>
              <a:avLst/>
              <a:gdLst/>
              <a:ahLst/>
              <a:cxnLst/>
              <a:rect l="l" t="t" r="r" b="b"/>
              <a:pathLst>
                <a:path w="5361" h="19286" extrusionOk="0">
                  <a:moveTo>
                    <a:pt x="3138" y="0"/>
                  </a:moveTo>
                  <a:cubicBezTo>
                    <a:pt x="1569" y="0"/>
                    <a:pt x="1" y="2857"/>
                    <a:pt x="1" y="9643"/>
                  </a:cubicBezTo>
                  <a:cubicBezTo>
                    <a:pt x="1" y="16786"/>
                    <a:pt x="1569" y="19286"/>
                    <a:pt x="3138" y="19286"/>
                  </a:cubicBezTo>
                  <a:cubicBezTo>
                    <a:pt x="4053" y="19286"/>
                    <a:pt x="4707" y="18572"/>
                    <a:pt x="5360" y="16786"/>
                  </a:cubicBezTo>
                  <a:cubicBezTo>
                    <a:pt x="5360" y="16786"/>
                    <a:pt x="5360" y="16786"/>
                    <a:pt x="4445" y="14286"/>
                  </a:cubicBezTo>
                  <a:cubicBezTo>
                    <a:pt x="4053" y="15357"/>
                    <a:pt x="3661" y="16072"/>
                    <a:pt x="3138" y="16072"/>
                  </a:cubicBezTo>
                  <a:cubicBezTo>
                    <a:pt x="2615" y="16072"/>
                    <a:pt x="2092" y="15357"/>
                    <a:pt x="1831" y="14286"/>
                  </a:cubicBezTo>
                  <a:cubicBezTo>
                    <a:pt x="1569" y="13214"/>
                    <a:pt x="1439" y="11786"/>
                    <a:pt x="1439" y="9643"/>
                  </a:cubicBezTo>
                  <a:cubicBezTo>
                    <a:pt x="1439" y="7500"/>
                    <a:pt x="1569" y="6072"/>
                    <a:pt x="1831" y="5000"/>
                  </a:cubicBezTo>
                  <a:cubicBezTo>
                    <a:pt x="2092" y="3929"/>
                    <a:pt x="2615" y="3572"/>
                    <a:pt x="3138" y="3572"/>
                  </a:cubicBezTo>
                  <a:cubicBezTo>
                    <a:pt x="3661" y="3572"/>
                    <a:pt x="4053" y="3929"/>
                    <a:pt x="4445" y="5357"/>
                  </a:cubicBezTo>
                  <a:cubicBezTo>
                    <a:pt x="4445" y="5357"/>
                    <a:pt x="4445" y="5357"/>
                    <a:pt x="5360" y="2857"/>
                  </a:cubicBezTo>
                  <a:cubicBezTo>
                    <a:pt x="4707" y="714"/>
                    <a:pt x="4053" y="0"/>
                    <a:pt x="31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3"/>
            <p:cNvSpPr/>
            <p:nvPr/>
          </p:nvSpPr>
          <p:spPr>
            <a:xfrm>
              <a:off x="839850" y="1821425"/>
              <a:ext cx="143825" cy="482150"/>
            </a:xfrm>
            <a:custGeom>
              <a:avLst/>
              <a:gdLst/>
              <a:ahLst/>
              <a:cxnLst/>
              <a:rect l="l" t="t" r="r" b="b"/>
              <a:pathLst>
                <a:path w="5753" h="19286" extrusionOk="0">
                  <a:moveTo>
                    <a:pt x="2877" y="3214"/>
                  </a:moveTo>
                  <a:cubicBezTo>
                    <a:pt x="3530" y="3214"/>
                    <a:pt x="4053" y="4286"/>
                    <a:pt x="4184" y="5714"/>
                  </a:cubicBezTo>
                  <a:cubicBezTo>
                    <a:pt x="4314" y="6429"/>
                    <a:pt x="4445" y="7143"/>
                    <a:pt x="4445" y="8214"/>
                  </a:cubicBezTo>
                  <a:lnTo>
                    <a:pt x="1308" y="8214"/>
                  </a:lnTo>
                  <a:cubicBezTo>
                    <a:pt x="1308" y="7143"/>
                    <a:pt x="1439" y="6429"/>
                    <a:pt x="1569" y="5714"/>
                  </a:cubicBezTo>
                  <a:cubicBezTo>
                    <a:pt x="1700" y="4286"/>
                    <a:pt x="2223" y="3214"/>
                    <a:pt x="2877" y="3214"/>
                  </a:cubicBezTo>
                  <a:close/>
                  <a:moveTo>
                    <a:pt x="2877" y="0"/>
                  </a:moveTo>
                  <a:cubicBezTo>
                    <a:pt x="1177" y="0"/>
                    <a:pt x="1" y="3572"/>
                    <a:pt x="1" y="9643"/>
                  </a:cubicBezTo>
                  <a:cubicBezTo>
                    <a:pt x="1" y="16786"/>
                    <a:pt x="1308" y="19286"/>
                    <a:pt x="3007" y="19286"/>
                  </a:cubicBezTo>
                  <a:cubicBezTo>
                    <a:pt x="4314" y="19286"/>
                    <a:pt x="4968" y="18214"/>
                    <a:pt x="5622" y="16429"/>
                  </a:cubicBezTo>
                  <a:cubicBezTo>
                    <a:pt x="5622" y="16429"/>
                    <a:pt x="5622" y="16429"/>
                    <a:pt x="4707" y="14286"/>
                  </a:cubicBezTo>
                  <a:cubicBezTo>
                    <a:pt x="4314" y="15357"/>
                    <a:pt x="3922" y="16072"/>
                    <a:pt x="3138" y="16072"/>
                  </a:cubicBezTo>
                  <a:cubicBezTo>
                    <a:pt x="1962" y="16072"/>
                    <a:pt x="1308" y="13929"/>
                    <a:pt x="1308" y="10714"/>
                  </a:cubicBezTo>
                  <a:lnTo>
                    <a:pt x="5752" y="10714"/>
                  </a:lnTo>
                  <a:cubicBezTo>
                    <a:pt x="5752" y="10714"/>
                    <a:pt x="5752" y="10714"/>
                    <a:pt x="5752" y="9286"/>
                  </a:cubicBezTo>
                  <a:cubicBezTo>
                    <a:pt x="5752" y="3929"/>
                    <a:pt x="4707" y="0"/>
                    <a:pt x="2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3"/>
            <p:cNvSpPr/>
            <p:nvPr/>
          </p:nvSpPr>
          <p:spPr>
            <a:xfrm>
              <a:off x="1062075" y="1821425"/>
              <a:ext cx="140550" cy="669650"/>
            </a:xfrm>
            <a:custGeom>
              <a:avLst/>
              <a:gdLst/>
              <a:ahLst/>
              <a:cxnLst/>
              <a:rect l="l" t="t" r="r" b="b"/>
              <a:pathLst>
                <a:path w="5622" h="26786" extrusionOk="0">
                  <a:moveTo>
                    <a:pt x="2876" y="3572"/>
                  </a:moveTo>
                  <a:cubicBezTo>
                    <a:pt x="4053" y="3572"/>
                    <a:pt x="4184" y="6429"/>
                    <a:pt x="4184" y="9643"/>
                  </a:cubicBezTo>
                  <a:cubicBezTo>
                    <a:pt x="4184" y="13214"/>
                    <a:pt x="4053" y="16072"/>
                    <a:pt x="2876" y="16072"/>
                  </a:cubicBezTo>
                  <a:cubicBezTo>
                    <a:pt x="1569" y="16072"/>
                    <a:pt x="1439" y="13214"/>
                    <a:pt x="1439" y="9643"/>
                  </a:cubicBezTo>
                  <a:cubicBezTo>
                    <a:pt x="1439" y="6429"/>
                    <a:pt x="1569" y="3572"/>
                    <a:pt x="2876" y="3572"/>
                  </a:cubicBezTo>
                  <a:close/>
                  <a:moveTo>
                    <a:pt x="3138" y="0"/>
                  </a:moveTo>
                  <a:cubicBezTo>
                    <a:pt x="2484" y="0"/>
                    <a:pt x="1831" y="714"/>
                    <a:pt x="1308" y="2500"/>
                  </a:cubicBezTo>
                  <a:cubicBezTo>
                    <a:pt x="1308" y="2500"/>
                    <a:pt x="1308" y="2500"/>
                    <a:pt x="1308" y="357"/>
                  </a:cubicBezTo>
                  <a:lnTo>
                    <a:pt x="1" y="357"/>
                  </a:lnTo>
                  <a:cubicBezTo>
                    <a:pt x="1" y="357"/>
                    <a:pt x="1" y="357"/>
                    <a:pt x="1" y="26786"/>
                  </a:cubicBezTo>
                  <a:lnTo>
                    <a:pt x="1439" y="26786"/>
                  </a:lnTo>
                  <a:cubicBezTo>
                    <a:pt x="1439" y="26786"/>
                    <a:pt x="1439" y="26786"/>
                    <a:pt x="1439" y="17143"/>
                  </a:cubicBezTo>
                  <a:cubicBezTo>
                    <a:pt x="1831" y="18929"/>
                    <a:pt x="2484" y="19286"/>
                    <a:pt x="3138" y="19286"/>
                  </a:cubicBezTo>
                  <a:cubicBezTo>
                    <a:pt x="3922" y="19286"/>
                    <a:pt x="4445" y="18572"/>
                    <a:pt x="4837" y="17857"/>
                  </a:cubicBezTo>
                  <a:cubicBezTo>
                    <a:pt x="5491" y="15714"/>
                    <a:pt x="5622" y="12500"/>
                    <a:pt x="5622" y="9643"/>
                  </a:cubicBezTo>
                  <a:cubicBezTo>
                    <a:pt x="5622" y="6786"/>
                    <a:pt x="5491" y="3572"/>
                    <a:pt x="4837" y="1786"/>
                  </a:cubicBezTo>
                  <a:cubicBezTo>
                    <a:pt x="4445" y="714"/>
                    <a:pt x="3922" y="0"/>
                    <a:pt x="31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3"/>
            <p:cNvSpPr/>
            <p:nvPr/>
          </p:nvSpPr>
          <p:spPr>
            <a:xfrm>
              <a:off x="1267950" y="1696425"/>
              <a:ext cx="85000" cy="607150"/>
            </a:xfrm>
            <a:custGeom>
              <a:avLst/>
              <a:gdLst/>
              <a:ahLst/>
              <a:cxnLst/>
              <a:rect l="l" t="t" r="r" b="b"/>
              <a:pathLst>
                <a:path w="3400" h="24286" extrusionOk="0">
                  <a:moveTo>
                    <a:pt x="785" y="0"/>
                  </a:moveTo>
                  <a:cubicBezTo>
                    <a:pt x="785" y="0"/>
                    <a:pt x="785" y="0"/>
                    <a:pt x="785" y="5714"/>
                  </a:cubicBezTo>
                  <a:lnTo>
                    <a:pt x="1" y="5714"/>
                  </a:lnTo>
                  <a:cubicBezTo>
                    <a:pt x="1" y="5714"/>
                    <a:pt x="1" y="5714"/>
                    <a:pt x="1" y="8572"/>
                  </a:cubicBezTo>
                  <a:lnTo>
                    <a:pt x="785" y="8572"/>
                  </a:lnTo>
                  <a:cubicBezTo>
                    <a:pt x="785" y="8572"/>
                    <a:pt x="785" y="8572"/>
                    <a:pt x="785" y="18929"/>
                  </a:cubicBezTo>
                  <a:cubicBezTo>
                    <a:pt x="785" y="21786"/>
                    <a:pt x="1308" y="24286"/>
                    <a:pt x="2615" y="24286"/>
                  </a:cubicBezTo>
                  <a:lnTo>
                    <a:pt x="3400" y="24286"/>
                  </a:lnTo>
                  <a:cubicBezTo>
                    <a:pt x="3400" y="24286"/>
                    <a:pt x="3400" y="24286"/>
                    <a:pt x="3400" y="21072"/>
                  </a:cubicBezTo>
                  <a:lnTo>
                    <a:pt x="2877" y="21072"/>
                  </a:lnTo>
                  <a:cubicBezTo>
                    <a:pt x="2354" y="21072"/>
                    <a:pt x="2092" y="20000"/>
                    <a:pt x="2092" y="18572"/>
                  </a:cubicBezTo>
                  <a:cubicBezTo>
                    <a:pt x="2092" y="18572"/>
                    <a:pt x="2092" y="18572"/>
                    <a:pt x="2092" y="8572"/>
                  </a:cubicBezTo>
                  <a:lnTo>
                    <a:pt x="3400" y="8572"/>
                  </a:lnTo>
                  <a:cubicBezTo>
                    <a:pt x="3400" y="8572"/>
                    <a:pt x="3400" y="8572"/>
                    <a:pt x="3400" y="5714"/>
                  </a:cubicBezTo>
                  <a:lnTo>
                    <a:pt x="2092" y="5714"/>
                  </a:lnTo>
                  <a:cubicBezTo>
                    <a:pt x="2092" y="5714"/>
                    <a:pt x="2092" y="5714"/>
                    <a:pt x="20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3"/>
            <p:cNvSpPr/>
            <p:nvPr/>
          </p:nvSpPr>
          <p:spPr>
            <a:xfrm>
              <a:off x="16325" y="723200"/>
              <a:ext cx="173225" cy="660750"/>
            </a:xfrm>
            <a:custGeom>
              <a:avLst/>
              <a:gdLst/>
              <a:ahLst/>
              <a:cxnLst/>
              <a:rect l="l" t="t" r="r" b="b"/>
              <a:pathLst>
                <a:path w="6929" h="26430" extrusionOk="0">
                  <a:moveTo>
                    <a:pt x="3269" y="3572"/>
                  </a:moveTo>
                  <a:cubicBezTo>
                    <a:pt x="3922" y="3572"/>
                    <a:pt x="4445" y="3929"/>
                    <a:pt x="4837" y="5358"/>
                  </a:cubicBezTo>
                  <a:cubicBezTo>
                    <a:pt x="5360" y="6786"/>
                    <a:pt x="5360" y="9286"/>
                    <a:pt x="5360" y="12858"/>
                  </a:cubicBezTo>
                  <a:cubicBezTo>
                    <a:pt x="5360" y="16429"/>
                    <a:pt x="5360" y="19286"/>
                    <a:pt x="4837" y="21072"/>
                  </a:cubicBezTo>
                  <a:cubicBezTo>
                    <a:pt x="4445" y="22143"/>
                    <a:pt x="3922" y="22858"/>
                    <a:pt x="3269" y="22858"/>
                  </a:cubicBezTo>
                  <a:lnTo>
                    <a:pt x="1439" y="22858"/>
                  </a:lnTo>
                  <a:cubicBezTo>
                    <a:pt x="1439" y="22858"/>
                    <a:pt x="1439" y="22858"/>
                    <a:pt x="1439" y="3572"/>
                  </a:cubicBezTo>
                  <a:close/>
                  <a:moveTo>
                    <a:pt x="1" y="1"/>
                  </a:moveTo>
                  <a:cubicBezTo>
                    <a:pt x="1" y="1"/>
                    <a:pt x="1" y="1"/>
                    <a:pt x="1" y="26429"/>
                  </a:cubicBezTo>
                  <a:lnTo>
                    <a:pt x="3399" y="26429"/>
                  </a:lnTo>
                  <a:cubicBezTo>
                    <a:pt x="4445" y="26429"/>
                    <a:pt x="5229" y="25358"/>
                    <a:pt x="5883" y="23929"/>
                  </a:cubicBezTo>
                  <a:cubicBezTo>
                    <a:pt x="6929" y="21072"/>
                    <a:pt x="6798" y="16786"/>
                    <a:pt x="6798" y="12858"/>
                  </a:cubicBezTo>
                  <a:cubicBezTo>
                    <a:pt x="6798" y="9286"/>
                    <a:pt x="6929" y="5358"/>
                    <a:pt x="5883" y="2501"/>
                  </a:cubicBezTo>
                  <a:cubicBezTo>
                    <a:pt x="5229" y="715"/>
                    <a:pt x="4445" y="1"/>
                    <a:pt x="33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3"/>
            <p:cNvSpPr/>
            <p:nvPr/>
          </p:nvSpPr>
          <p:spPr>
            <a:xfrm>
              <a:off x="271225" y="723200"/>
              <a:ext cx="176500" cy="660750"/>
            </a:xfrm>
            <a:custGeom>
              <a:avLst/>
              <a:gdLst/>
              <a:ahLst/>
              <a:cxnLst/>
              <a:rect l="l" t="t" r="r" b="b"/>
              <a:pathLst>
                <a:path w="7060" h="26430" extrusionOk="0">
                  <a:moveTo>
                    <a:pt x="3661" y="3572"/>
                  </a:moveTo>
                  <a:cubicBezTo>
                    <a:pt x="4707" y="3572"/>
                    <a:pt x="5360" y="5001"/>
                    <a:pt x="5360" y="7858"/>
                  </a:cubicBezTo>
                  <a:cubicBezTo>
                    <a:pt x="5360" y="10358"/>
                    <a:pt x="4707" y="11786"/>
                    <a:pt x="3661" y="11786"/>
                  </a:cubicBezTo>
                  <a:lnTo>
                    <a:pt x="1569" y="11786"/>
                  </a:lnTo>
                  <a:cubicBezTo>
                    <a:pt x="1569" y="11786"/>
                    <a:pt x="1569" y="11786"/>
                    <a:pt x="1569" y="3572"/>
                  </a:cubicBezTo>
                  <a:close/>
                  <a:moveTo>
                    <a:pt x="1" y="1"/>
                  </a:moveTo>
                  <a:cubicBezTo>
                    <a:pt x="1" y="1"/>
                    <a:pt x="1" y="1"/>
                    <a:pt x="1" y="26429"/>
                  </a:cubicBezTo>
                  <a:lnTo>
                    <a:pt x="1569" y="26429"/>
                  </a:lnTo>
                  <a:cubicBezTo>
                    <a:pt x="1569" y="26429"/>
                    <a:pt x="1569" y="26429"/>
                    <a:pt x="1569" y="15358"/>
                  </a:cubicBezTo>
                  <a:lnTo>
                    <a:pt x="3399" y="15358"/>
                  </a:lnTo>
                  <a:cubicBezTo>
                    <a:pt x="3399" y="15358"/>
                    <a:pt x="3399" y="15358"/>
                    <a:pt x="5360" y="26429"/>
                  </a:cubicBezTo>
                  <a:lnTo>
                    <a:pt x="7059" y="26429"/>
                  </a:lnTo>
                  <a:cubicBezTo>
                    <a:pt x="7059" y="26429"/>
                    <a:pt x="7059" y="26429"/>
                    <a:pt x="4837" y="14643"/>
                  </a:cubicBezTo>
                  <a:cubicBezTo>
                    <a:pt x="6014" y="13929"/>
                    <a:pt x="6798" y="11429"/>
                    <a:pt x="6798" y="7501"/>
                  </a:cubicBezTo>
                  <a:cubicBezTo>
                    <a:pt x="6798" y="3215"/>
                    <a:pt x="5622"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3"/>
            <p:cNvSpPr/>
            <p:nvPr/>
          </p:nvSpPr>
          <p:spPr>
            <a:xfrm>
              <a:off x="526125" y="723200"/>
              <a:ext cx="153625" cy="660750"/>
            </a:xfrm>
            <a:custGeom>
              <a:avLst/>
              <a:gdLst/>
              <a:ahLst/>
              <a:cxnLst/>
              <a:rect l="l" t="t" r="r" b="b"/>
              <a:pathLst>
                <a:path w="6145" h="26430" extrusionOk="0">
                  <a:moveTo>
                    <a:pt x="1" y="1"/>
                  </a:moveTo>
                  <a:lnTo>
                    <a:pt x="1" y="26429"/>
                  </a:lnTo>
                  <a:lnTo>
                    <a:pt x="6145" y="26429"/>
                  </a:lnTo>
                  <a:lnTo>
                    <a:pt x="6145" y="22858"/>
                  </a:lnTo>
                  <a:lnTo>
                    <a:pt x="1439" y="22858"/>
                  </a:lnTo>
                  <a:lnTo>
                    <a:pt x="1439" y="14643"/>
                  </a:lnTo>
                  <a:lnTo>
                    <a:pt x="5491" y="14643"/>
                  </a:lnTo>
                  <a:lnTo>
                    <a:pt x="5491" y="11072"/>
                  </a:lnTo>
                  <a:lnTo>
                    <a:pt x="1439" y="11072"/>
                  </a:lnTo>
                  <a:lnTo>
                    <a:pt x="1439" y="3572"/>
                  </a:lnTo>
                  <a:lnTo>
                    <a:pt x="6145" y="3572"/>
                  </a:lnTo>
                  <a:lnTo>
                    <a:pt x="61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3"/>
            <p:cNvSpPr/>
            <p:nvPr/>
          </p:nvSpPr>
          <p:spPr>
            <a:xfrm>
              <a:off x="751625" y="714275"/>
              <a:ext cx="169950" cy="669675"/>
            </a:xfrm>
            <a:custGeom>
              <a:avLst/>
              <a:gdLst/>
              <a:ahLst/>
              <a:cxnLst/>
              <a:rect l="l" t="t" r="r" b="b"/>
              <a:pathLst>
                <a:path w="6798" h="26787" extrusionOk="0">
                  <a:moveTo>
                    <a:pt x="3530" y="0"/>
                  </a:moveTo>
                  <a:cubicBezTo>
                    <a:pt x="1438" y="0"/>
                    <a:pt x="262" y="3215"/>
                    <a:pt x="262" y="7858"/>
                  </a:cubicBezTo>
                  <a:cubicBezTo>
                    <a:pt x="262" y="10000"/>
                    <a:pt x="523" y="11786"/>
                    <a:pt x="915" y="12858"/>
                  </a:cubicBezTo>
                  <a:cubicBezTo>
                    <a:pt x="1438" y="13929"/>
                    <a:pt x="1961" y="14643"/>
                    <a:pt x="2745" y="15000"/>
                  </a:cubicBezTo>
                  <a:cubicBezTo>
                    <a:pt x="2745" y="15000"/>
                    <a:pt x="2745" y="15000"/>
                    <a:pt x="3922" y="15358"/>
                  </a:cubicBezTo>
                  <a:cubicBezTo>
                    <a:pt x="4576" y="15715"/>
                    <a:pt x="4706" y="16072"/>
                    <a:pt x="4968" y="16429"/>
                  </a:cubicBezTo>
                  <a:cubicBezTo>
                    <a:pt x="5229" y="17143"/>
                    <a:pt x="5360" y="18215"/>
                    <a:pt x="5360" y="19286"/>
                  </a:cubicBezTo>
                  <a:cubicBezTo>
                    <a:pt x="5360" y="21786"/>
                    <a:pt x="4706" y="23215"/>
                    <a:pt x="3399" y="23215"/>
                  </a:cubicBezTo>
                  <a:cubicBezTo>
                    <a:pt x="2353" y="23215"/>
                    <a:pt x="1569" y="22858"/>
                    <a:pt x="915" y="20715"/>
                  </a:cubicBezTo>
                  <a:cubicBezTo>
                    <a:pt x="915" y="20715"/>
                    <a:pt x="915" y="20715"/>
                    <a:pt x="0" y="23572"/>
                  </a:cubicBezTo>
                  <a:cubicBezTo>
                    <a:pt x="915" y="26072"/>
                    <a:pt x="1961" y="26786"/>
                    <a:pt x="3399" y="26786"/>
                  </a:cubicBezTo>
                  <a:cubicBezTo>
                    <a:pt x="5360" y="26786"/>
                    <a:pt x="6798" y="23929"/>
                    <a:pt x="6798" y="19286"/>
                  </a:cubicBezTo>
                  <a:cubicBezTo>
                    <a:pt x="6798" y="16786"/>
                    <a:pt x="6536" y="15000"/>
                    <a:pt x="6013" y="13929"/>
                  </a:cubicBezTo>
                  <a:cubicBezTo>
                    <a:pt x="5621" y="12858"/>
                    <a:pt x="5098" y="12143"/>
                    <a:pt x="4314" y="11786"/>
                  </a:cubicBezTo>
                  <a:cubicBezTo>
                    <a:pt x="4314" y="11786"/>
                    <a:pt x="4314" y="11786"/>
                    <a:pt x="3138" y="11429"/>
                  </a:cubicBezTo>
                  <a:cubicBezTo>
                    <a:pt x="2745" y="11072"/>
                    <a:pt x="2353" y="10715"/>
                    <a:pt x="2092" y="10000"/>
                  </a:cubicBezTo>
                  <a:cubicBezTo>
                    <a:pt x="1830" y="9643"/>
                    <a:pt x="1700" y="8572"/>
                    <a:pt x="1700" y="7500"/>
                  </a:cubicBezTo>
                  <a:cubicBezTo>
                    <a:pt x="1700" y="5358"/>
                    <a:pt x="2353" y="3572"/>
                    <a:pt x="3399" y="3572"/>
                  </a:cubicBezTo>
                  <a:cubicBezTo>
                    <a:pt x="4314" y="3572"/>
                    <a:pt x="4968" y="3929"/>
                    <a:pt x="5621" y="5715"/>
                  </a:cubicBezTo>
                  <a:cubicBezTo>
                    <a:pt x="5621" y="5715"/>
                    <a:pt x="5621" y="5715"/>
                    <a:pt x="6536" y="3215"/>
                  </a:cubicBezTo>
                  <a:cubicBezTo>
                    <a:pt x="5621" y="1072"/>
                    <a:pt x="4837" y="0"/>
                    <a:pt x="35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3"/>
            <p:cNvSpPr/>
            <p:nvPr/>
          </p:nvSpPr>
          <p:spPr>
            <a:xfrm>
              <a:off x="1003250" y="723200"/>
              <a:ext cx="173225" cy="660750"/>
            </a:xfrm>
            <a:custGeom>
              <a:avLst/>
              <a:gdLst/>
              <a:ahLst/>
              <a:cxnLst/>
              <a:rect l="l" t="t" r="r" b="b"/>
              <a:pathLst>
                <a:path w="6929" h="26430" extrusionOk="0">
                  <a:moveTo>
                    <a:pt x="3138" y="3572"/>
                  </a:moveTo>
                  <a:cubicBezTo>
                    <a:pt x="3922" y="3572"/>
                    <a:pt x="4445" y="3929"/>
                    <a:pt x="4837" y="5358"/>
                  </a:cubicBezTo>
                  <a:cubicBezTo>
                    <a:pt x="5360" y="6786"/>
                    <a:pt x="5360" y="9286"/>
                    <a:pt x="5360" y="12858"/>
                  </a:cubicBezTo>
                  <a:cubicBezTo>
                    <a:pt x="5360" y="16429"/>
                    <a:pt x="5360" y="19286"/>
                    <a:pt x="4837" y="21072"/>
                  </a:cubicBezTo>
                  <a:cubicBezTo>
                    <a:pt x="4445" y="22143"/>
                    <a:pt x="3922" y="22858"/>
                    <a:pt x="3138" y="22858"/>
                  </a:cubicBezTo>
                  <a:lnTo>
                    <a:pt x="1439" y="22858"/>
                  </a:lnTo>
                  <a:cubicBezTo>
                    <a:pt x="1439" y="22858"/>
                    <a:pt x="1439" y="22858"/>
                    <a:pt x="1439" y="3572"/>
                  </a:cubicBezTo>
                  <a:close/>
                  <a:moveTo>
                    <a:pt x="1" y="1"/>
                  </a:moveTo>
                  <a:cubicBezTo>
                    <a:pt x="1" y="1"/>
                    <a:pt x="1" y="1"/>
                    <a:pt x="1" y="26429"/>
                  </a:cubicBezTo>
                  <a:lnTo>
                    <a:pt x="3399" y="26429"/>
                  </a:lnTo>
                  <a:cubicBezTo>
                    <a:pt x="4314" y="26429"/>
                    <a:pt x="5229" y="25358"/>
                    <a:pt x="5883" y="23929"/>
                  </a:cubicBezTo>
                  <a:cubicBezTo>
                    <a:pt x="6929" y="21072"/>
                    <a:pt x="6798" y="16786"/>
                    <a:pt x="6798" y="12858"/>
                  </a:cubicBezTo>
                  <a:cubicBezTo>
                    <a:pt x="6798" y="9286"/>
                    <a:pt x="6929" y="5358"/>
                    <a:pt x="5883" y="2501"/>
                  </a:cubicBezTo>
                  <a:cubicBezTo>
                    <a:pt x="5229" y="715"/>
                    <a:pt x="4314" y="1"/>
                    <a:pt x="33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3"/>
            <p:cNvSpPr/>
            <p:nvPr/>
          </p:nvSpPr>
          <p:spPr>
            <a:xfrm>
              <a:off x="1258150" y="723200"/>
              <a:ext cx="153625" cy="660750"/>
            </a:xfrm>
            <a:custGeom>
              <a:avLst/>
              <a:gdLst/>
              <a:ahLst/>
              <a:cxnLst/>
              <a:rect l="l" t="t" r="r" b="b"/>
              <a:pathLst>
                <a:path w="6145" h="26430" extrusionOk="0">
                  <a:moveTo>
                    <a:pt x="1" y="1"/>
                  </a:moveTo>
                  <a:lnTo>
                    <a:pt x="1" y="26429"/>
                  </a:lnTo>
                  <a:lnTo>
                    <a:pt x="6145" y="26429"/>
                  </a:lnTo>
                  <a:lnTo>
                    <a:pt x="6145" y="22858"/>
                  </a:lnTo>
                  <a:lnTo>
                    <a:pt x="1439" y="22858"/>
                  </a:lnTo>
                  <a:lnTo>
                    <a:pt x="1439" y="14643"/>
                  </a:lnTo>
                  <a:lnTo>
                    <a:pt x="5491" y="14643"/>
                  </a:lnTo>
                  <a:lnTo>
                    <a:pt x="5491" y="11072"/>
                  </a:lnTo>
                  <a:lnTo>
                    <a:pt x="1439" y="11072"/>
                  </a:lnTo>
                  <a:lnTo>
                    <a:pt x="1439" y="3572"/>
                  </a:lnTo>
                  <a:lnTo>
                    <a:pt x="6145" y="3572"/>
                  </a:lnTo>
                  <a:lnTo>
                    <a:pt x="61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3"/>
            <p:cNvSpPr/>
            <p:nvPr/>
          </p:nvSpPr>
          <p:spPr>
            <a:xfrm>
              <a:off x="1493450" y="723200"/>
              <a:ext cx="179775" cy="660750"/>
            </a:xfrm>
            <a:custGeom>
              <a:avLst/>
              <a:gdLst/>
              <a:ahLst/>
              <a:cxnLst/>
              <a:rect l="l" t="t" r="r" b="b"/>
              <a:pathLst>
                <a:path w="7191" h="26430" extrusionOk="0">
                  <a:moveTo>
                    <a:pt x="1" y="1"/>
                  </a:moveTo>
                  <a:lnTo>
                    <a:pt x="1" y="26429"/>
                  </a:lnTo>
                  <a:lnTo>
                    <a:pt x="1438" y="26429"/>
                  </a:lnTo>
                  <a:lnTo>
                    <a:pt x="1438" y="7858"/>
                  </a:lnTo>
                  <a:lnTo>
                    <a:pt x="5883" y="26429"/>
                  </a:lnTo>
                  <a:lnTo>
                    <a:pt x="7190" y="26429"/>
                  </a:lnTo>
                  <a:lnTo>
                    <a:pt x="7190" y="1"/>
                  </a:lnTo>
                  <a:lnTo>
                    <a:pt x="5752" y="1"/>
                  </a:lnTo>
                  <a:lnTo>
                    <a:pt x="5752" y="18572"/>
                  </a:lnTo>
                  <a:lnTo>
                    <a:pt x="13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3"/>
            <p:cNvSpPr/>
            <p:nvPr/>
          </p:nvSpPr>
          <p:spPr>
            <a:xfrm>
              <a:off x="2326775" y="8925"/>
              <a:ext cx="552325" cy="517875"/>
            </a:xfrm>
            <a:custGeom>
              <a:avLst/>
              <a:gdLst/>
              <a:ahLst/>
              <a:cxnLst/>
              <a:rect l="l" t="t" r="r" b="b"/>
              <a:pathLst>
                <a:path w="22093" h="20715" extrusionOk="0">
                  <a:moveTo>
                    <a:pt x="7583" y="0"/>
                  </a:moveTo>
                  <a:lnTo>
                    <a:pt x="1" y="20714"/>
                  </a:lnTo>
                  <a:lnTo>
                    <a:pt x="22092" y="20714"/>
                  </a:lnTo>
                  <a:lnTo>
                    <a:pt x="75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3"/>
            <p:cNvSpPr/>
            <p:nvPr/>
          </p:nvSpPr>
          <p:spPr>
            <a:xfrm>
              <a:off x="2107825" y="-8950"/>
              <a:ext cx="392175" cy="1071475"/>
            </a:xfrm>
            <a:custGeom>
              <a:avLst/>
              <a:gdLst/>
              <a:ahLst/>
              <a:cxnLst/>
              <a:rect l="l" t="t" r="r" b="b"/>
              <a:pathLst>
                <a:path w="15687" h="42859" extrusionOk="0">
                  <a:moveTo>
                    <a:pt x="15687" y="1"/>
                  </a:moveTo>
                  <a:lnTo>
                    <a:pt x="1" y="13572"/>
                  </a:lnTo>
                  <a:lnTo>
                    <a:pt x="1" y="42858"/>
                  </a:lnTo>
                  <a:lnTo>
                    <a:pt x="156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3"/>
            <p:cNvSpPr/>
            <p:nvPr/>
          </p:nvSpPr>
          <p:spPr>
            <a:xfrm>
              <a:off x="1905225" y="348200"/>
              <a:ext cx="186300" cy="1508950"/>
            </a:xfrm>
            <a:custGeom>
              <a:avLst/>
              <a:gdLst/>
              <a:ahLst/>
              <a:cxnLst/>
              <a:rect l="l" t="t" r="r" b="b"/>
              <a:pathLst>
                <a:path w="7452" h="60358" extrusionOk="0">
                  <a:moveTo>
                    <a:pt x="7451" y="1"/>
                  </a:moveTo>
                  <a:lnTo>
                    <a:pt x="0" y="39643"/>
                  </a:lnTo>
                  <a:lnTo>
                    <a:pt x="7451" y="60358"/>
                  </a:lnTo>
                  <a:lnTo>
                    <a:pt x="74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3"/>
            <p:cNvSpPr/>
            <p:nvPr/>
          </p:nvSpPr>
          <p:spPr>
            <a:xfrm>
              <a:off x="1895400" y="1383925"/>
              <a:ext cx="392200" cy="1071450"/>
            </a:xfrm>
            <a:custGeom>
              <a:avLst/>
              <a:gdLst/>
              <a:ahLst/>
              <a:cxnLst/>
              <a:rect l="l" t="t" r="r" b="b"/>
              <a:pathLst>
                <a:path w="15688" h="42858" extrusionOk="0">
                  <a:moveTo>
                    <a:pt x="1" y="0"/>
                  </a:moveTo>
                  <a:lnTo>
                    <a:pt x="4968" y="42857"/>
                  </a:lnTo>
                  <a:lnTo>
                    <a:pt x="15687" y="42857"/>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3"/>
            <p:cNvSpPr/>
            <p:nvPr/>
          </p:nvSpPr>
          <p:spPr>
            <a:xfrm>
              <a:off x="2026125" y="2491050"/>
              <a:ext cx="552325" cy="517900"/>
            </a:xfrm>
            <a:custGeom>
              <a:avLst/>
              <a:gdLst/>
              <a:ahLst/>
              <a:cxnLst/>
              <a:rect l="l" t="t" r="r" b="b"/>
              <a:pathLst>
                <a:path w="22093" h="20716" extrusionOk="0">
                  <a:moveTo>
                    <a:pt x="1" y="1"/>
                  </a:moveTo>
                  <a:lnTo>
                    <a:pt x="14511" y="20715"/>
                  </a:lnTo>
                  <a:lnTo>
                    <a:pt x="220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3"/>
            <p:cNvSpPr/>
            <p:nvPr/>
          </p:nvSpPr>
          <p:spPr>
            <a:xfrm>
              <a:off x="2617625" y="571425"/>
              <a:ext cx="392200" cy="1071450"/>
            </a:xfrm>
            <a:custGeom>
              <a:avLst/>
              <a:gdLst/>
              <a:ahLst/>
              <a:cxnLst/>
              <a:rect l="l" t="t" r="r" b="b"/>
              <a:pathLst>
                <a:path w="15688" h="42858" extrusionOk="0">
                  <a:moveTo>
                    <a:pt x="1" y="0"/>
                  </a:moveTo>
                  <a:lnTo>
                    <a:pt x="15687" y="42857"/>
                  </a:lnTo>
                  <a:lnTo>
                    <a:pt x="107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3"/>
            <p:cNvSpPr/>
            <p:nvPr/>
          </p:nvSpPr>
          <p:spPr>
            <a:xfrm>
              <a:off x="2405225" y="1964275"/>
              <a:ext cx="392175" cy="1062525"/>
            </a:xfrm>
            <a:custGeom>
              <a:avLst/>
              <a:gdLst/>
              <a:ahLst/>
              <a:cxnLst/>
              <a:rect l="l" t="t" r="r" b="b"/>
              <a:pathLst>
                <a:path w="15687" h="42501" extrusionOk="0">
                  <a:moveTo>
                    <a:pt x="15686" y="0"/>
                  </a:moveTo>
                  <a:lnTo>
                    <a:pt x="0" y="42500"/>
                  </a:lnTo>
                  <a:lnTo>
                    <a:pt x="15686" y="29286"/>
                  </a:lnTo>
                  <a:lnTo>
                    <a:pt x="156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3"/>
            <p:cNvSpPr/>
            <p:nvPr/>
          </p:nvSpPr>
          <p:spPr>
            <a:xfrm>
              <a:off x="2813725" y="1160700"/>
              <a:ext cx="189550" cy="1517875"/>
            </a:xfrm>
            <a:custGeom>
              <a:avLst/>
              <a:gdLst/>
              <a:ahLst/>
              <a:cxnLst/>
              <a:rect l="l" t="t" r="r" b="b"/>
              <a:pathLst>
                <a:path w="7582" h="60715" extrusionOk="0">
                  <a:moveTo>
                    <a:pt x="0" y="1"/>
                  </a:moveTo>
                  <a:lnTo>
                    <a:pt x="0" y="60715"/>
                  </a:lnTo>
                  <a:lnTo>
                    <a:pt x="7582" y="20715"/>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23"/>
          <p:cNvSpPr/>
          <p:nvPr/>
        </p:nvSpPr>
        <p:spPr>
          <a:xfrm>
            <a:off x="290304" y="338478"/>
            <a:ext cx="1766749" cy="526057"/>
          </a:xfrm>
          <a:custGeom>
            <a:avLst/>
            <a:gdLst/>
            <a:ahLst/>
            <a:cxnLst/>
            <a:rect l="l" t="t" r="r" b="b"/>
            <a:pathLst>
              <a:path w="120187" h="122624" extrusionOk="0">
                <a:moveTo>
                  <a:pt x="93023" y="7869"/>
                </a:moveTo>
                <a:cubicBezTo>
                  <a:pt x="93023" y="7869"/>
                  <a:pt x="93023" y="7869"/>
                  <a:pt x="93023" y="7869"/>
                </a:cubicBezTo>
                <a:cubicBezTo>
                  <a:pt x="93023" y="7869"/>
                  <a:pt x="93023" y="7869"/>
                  <a:pt x="93023" y="7869"/>
                </a:cubicBezTo>
                <a:close/>
                <a:moveTo>
                  <a:pt x="40186" y="0"/>
                </a:moveTo>
                <a:cubicBezTo>
                  <a:pt x="40186" y="0"/>
                  <a:pt x="40186" y="0"/>
                  <a:pt x="40186" y="5902"/>
                </a:cubicBezTo>
                <a:lnTo>
                  <a:pt x="42605" y="5902"/>
                </a:lnTo>
                <a:cubicBezTo>
                  <a:pt x="42605" y="5902"/>
                  <a:pt x="42605" y="5902"/>
                  <a:pt x="42605" y="33443"/>
                </a:cubicBezTo>
                <a:lnTo>
                  <a:pt x="44465" y="33443"/>
                </a:lnTo>
                <a:cubicBezTo>
                  <a:pt x="44465" y="33443"/>
                  <a:pt x="44465" y="33443"/>
                  <a:pt x="44465" y="5902"/>
                </a:cubicBezTo>
                <a:lnTo>
                  <a:pt x="46884" y="5902"/>
                </a:lnTo>
                <a:cubicBezTo>
                  <a:pt x="46884" y="5902"/>
                  <a:pt x="46884" y="5902"/>
                  <a:pt x="46884" y="0"/>
                </a:cubicBezTo>
                <a:close/>
                <a:moveTo>
                  <a:pt x="48558" y="0"/>
                </a:moveTo>
                <a:cubicBezTo>
                  <a:pt x="48558" y="0"/>
                  <a:pt x="48558" y="0"/>
                  <a:pt x="48558" y="33443"/>
                </a:cubicBezTo>
                <a:lnTo>
                  <a:pt x="54884" y="33443"/>
                </a:lnTo>
                <a:cubicBezTo>
                  <a:pt x="54884" y="33443"/>
                  <a:pt x="54884" y="33443"/>
                  <a:pt x="54884" y="27541"/>
                </a:cubicBezTo>
                <a:lnTo>
                  <a:pt x="50419" y="27541"/>
                </a:lnTo>
                <a:cubicBezTo>
                  <a:pt x="50419" y="27541"/>
                  <a:pt x="50419" y="27541"/>
                  <a:pt x="50419" y="19672"/>
                </a:cubicBezTo>
                <a:lnTo>
                  <a:pt x="54140" y="19672"/>
                </a:lnTo>
                <a:cubicBezTo>
                  <a:pt x="54140" y="19672"/>
                  <a:pt x="54140" y="19672"/>
                  <a:pt x="54140" y="13771"/>
                </a:cubicBezTo>
                <a:lnTo>
                  <a:pt x="50419" y="13771"/>
                </a:lnTo>
                <a:cubicBezTo>
                  <a:pt x="50419" y="13771"/>
                  <a:pt x="50419" y="13771"/>
                  <a:pt x="50419" y="5902"/>
                </a:cubicBezTo>
                <a:lnTo>
                  <a:pt x="54884" y="5902"/>
                </a:lnTo>
                <a:cubicBezTo>
                  <a:pt x="54884" y="5902"/>
                  <a:pt x="54884" y="5902"/>
                  <a:pt x="54884" y="0"/>
                </a:cubicBezTo>
                <a:close/>
                <a:moveTo>
                  <a:pt x="59907" y="0"/>
                </a:moveTo>
                <a:cubicBezTo>
                  <a:pt x="58977" y="0"/>
                  <a:pt x="58047" y="1312"/>
                  <a:pt x="57488" y="3279"/>
                </a:cubicBezTo>
                <a:cubicBezTo>
                  <a:pt x="56930" y="5246"/>
                  <a:pt x="56744" y="6557"/>
                  <a:pt x="56558" y="8525"/>
                </a:cubicBezTo>
                <a:cubicBezTo>
                  <a:pt x="56558" y="10492"/>
                  <a:pt x="56558" y="13115"/>
                  <a:pt x="56558" y="17049"/>
                </a:cubicBezTo>
                <a:cubicBezTo>
                  <a:pt x="56558" y="20328"/>
                  <a:pt x="56558" y="22951"/>
                  <a:pt x="56558" y="24918"/>
                </a:cubicBezTo>
                <a:cubicBezTo>
                  <a:pt x="56744" y="26885"/>
                  <a:pt x="56930" y="28853"/>
                  <a:pt x="57488" y="30164"/>
                </a:cubicBezTo>
                <a:cubicBezTo>
                  <a:pt x="58047" y="32787"/>
                  <a:pt x="58977" y="33443"/>
                  <a:pt x="59907" y="33443"/>
                </a:cubicBezTo>
                <a:cubicBezTo>
                  <a:pt x="60837" y="33443"/>
                  <a:pt x="61581" y="32787"/>
                  <a:pt x="62326" y="30820"/>
                </a:cubicBezTo>
                <a:cubicBezTo>
                  <a:pt x="62884" y="29508"/>
                  <a:pt x="63256" y="26885"/>
                  <a:pt x="63442" y="22951"/>
                </a:cubicBezTo>
                <a:lnTo>
                  <a:pt x="61581" y="22951"/>
                </a:lnTo>
                <a:cubicBezTo>
                  <a:pt x="61395" y="24918"/>
                  <a:pt x="61209" y="25574"/>
                  <a:pt x="61023" y="26885"/>
                </a:cubicBezTo>
                <a:cubicBezTo>
                  <a:pt x="60837" y="27541"/>
                  <a:pt x="60465" y="28197"/>
                  <a:pt x="59907" y="28197"/>
                </a:cubicBezTo>
                <a:cubicBezTo>
                  <a:pt x="59535" y="28197"/>
                  <a:pt x="58977" y="27541"/>
                  <a:pt x="58791" y="26230"/>
                </a:cubicBezTo>
                <a:cubicBezTo>
                  <a:pt x="58605" y="25574"/>
                  <a:pt x="58605" y="25574"/>
                  <a:pt x="58605" y="24918"/>
                </a:cubicBezTo>
                <a:cubicBezTo>
                  <a:pt x="58419" y="24262"/>
                  <a:pt x="58419" y="24262"/>
                  <a:pt x="58419" y="23607"/>
                </a:cubicBezTo>
                <a:cubicBezTo>
                  <a:pt x="58419" y="22951"/>
                  <a:pt x="58419" y="21639"/>
                  <a:pt x="58419" y="20984"/>
                </a:cubicBezTo>
                <a:cubicBezTo>
                  <a:pt x="58419" y="19672"/>
                  <a:pt x="58233" y="18361"/>
                  <a:pt x="58233" y="17049"/>
                </a:cubicBezTo>
                <a:cubicBezTo>
                  <a:pt x="58233" y="15082"/>
                  <a:pt x="58419" y="13771"/>
                  <a:pt x="58419" y="12459"/>
                </a:cubicBezTo>
                <a:cubicBezTo>
                  <a:pt x="58419" y="11803"/>
                  <a:pt x="58419" y="11148"/>
                  <a:pt x="58419" y="10492"/>
                </a:cubicBezTo>
                <a:cubicBezTo>
                  <a:pt x="58419" y="9836"/>
                  <a:pt x="58419" y="9180"/>
                  <a:pt x="58605" y="8525"/>
                </a:cubicBezTo>
                <a:cubicBezTo>
                  <a:pt x="58605" y="7869"/>
                  <a:pt x="58605" y="7869"/>
                  <a:pt x="58791" y="7213"/>
                </a:cubicBezTo>
                <a:cubicBezTo>
                  <a:pt x="58977" y="6557"/>
                  <a:pt x="59535" y="5902"/>
                  <a:pt x="59907" y="5902"/>
                </a:cubicBezTo>
                <a:cubicBezTo>
                  <a:pt x="60465" y="5902"/>
                  <a:pt x="60837" y="5902"/>
                  <a:pt x="61023" y="7213"/>
                </a:cubicBezTo>
                <a:cubicBezTo>
                  <a:pt x="61209" y="7869"/>
                  <a:pt x="61395" y="9180"/>
                  <a:pt x="61581" y="10492"/>
                </a:cubicBezTo>
                <a:lnTo>
                  <a:pt x="63442" y="10492"/>
                </a:lnTo>
                <a:cubicBezTo>
                  <a:pt x="63256" y="7213"/>
                  <a:pt x="62884" y="4590"/>
                  <a:pt x="62326" y="2623"/>
                </a:cubicBezTo>
                <a:cubicBezTo>
                  <a:pt x="61581" y="656"/>
                  <a:pt x="60837" y="0"/>
                  <a:pt x="59907" y="0"/>
                </a:cubicBezTo>
                <a:close/>
                <a:moveTo>
                  <a:pt x="65116" y="0"/>
                </a:moveTo>
                <a:cubicBezTo>
                  <a:pt x="65116" y="0"/>
                  <a:pt x="65116" y="0"/>
                  <a:pt x="65116" y="33443"/>
                </a:cubicBezTo>
                <a:lnTo>
                  <a:pt x="66977" y="33443"/>
                </a:lnTo>
                <a:cubicBezTo>
                  <a:pt x="66977" y="33443"/>
                  <a:pt x="66977" y="33443"/>
                  <a:pt x="66977" y="19672"/>
                </a:cubicBezTo>
                <a:lnTo>
                  <a:pt x="70326" y="19672"/>
                </a:lnTo>
                <a:cubicBezTo>
                  <a:pt x="70326" y="19672"/>
                  <a:pt x="70326" y="19672"/>
                  <a:pt x="70326" y="33443"/>
                </a:cubicBezTo>
                <a:lnTo>
                  <a:pt x="72000" y="33443"/>
                </a:lnTo>
                <a:cubicBezTo>
                  <a:pt x="72000" y="33443"/>
                  <a:pt x="72000" y="33443"/>
                  <a:pt x="72000" y="0"/>
                </a:cubicBezTo>
                <a:lnTo>
                  <a:pt x="70326" y="0"/>
                </a:lnTo>
                <a:cubicBezTo>
                  <a:pt x="70326" y="0"/>
                  <a:pt x="70326" y="0"/>
                  <a:pt x="70326" y="13771"/>
                </a:cubicBezTo>
                <a:lnTo>
                  <a:pt x="66977" y="13771"/>
                </a:lnTo>
                <a:cubicBezTo>
                  <a:pt x="66977" y="13771"/>
                  <a:pt x="66977" y="13771"/>
                  <a:pt x="66977" y="0"/>
                </a:cubicBezTo>
                <a:close/>
                <a:moveTo>
                  <a:pt x="74419" y="0"/>
                </a:moveTo>
                <a:cubicBezTo>
                  <a:pt x="74419" y="0"/>
                  <a:pt x="74419" y="0"/>
                  <a:pt x="74419" y="33443"/>
                </a:cubicBezTo>
                <a:lnTo>
                  <a:pt x="76279" y="33443"/>
                </a:lnTo>
                <a:cubicBezTo>
                  <a:pt x="76279" y="33443"/>
                  <a:pt x="76279" y="33443"/>
                  <a:pt x="76279" y="13115"/>
                </a:cubicBezTo>
                <a:cubicBezTo>
                  <a:pt x="76279" y="13115"/>
                  <a:pt x="76279" y="13115"/>
                  <a:pt x="80000" y="33443"/>
                </a:cubicBezTo>
                <a:lnTo>
                  <a:pt x="81674" y="33443"/>
                </a:lnTo>
                <a:cubicBezTo>
                  <a:pt x="81674" y="33443"/>
                  <a:pt x="81674" y="33443"/>
                  <a:pt x="81674" y="0"/>
                </a:cubicBezTo>
                <a:lnTo>
                  <a:pt x="79814" y="0"/>
                </a:lnTo>
                <a:cubicBezTo>
                  <a:pt x="79814" y="0"/>
                  <a:pt x="79814" y="0"/>
                  <a:pt x="79814" y="20328"/>
                </a:cubicBezTo>
                <a:cubicBezTo>
                  <a:pt x="79814" y="20328"/>
                  <a:pt x="79814" y="20328"/>
                  <a:pt x="76093" y="0"/>
                </a:cubicBezTo>
                <a:close/>
                <a:moveTo>
                  <a:pt x="84093" y="0"/>
                </a:moveTo>
                <a:cubicBezTo>
                  <a:pt x="84093" y="0"/>
                  <a:pt x="84093" y="0"/>
                  <a:pt x="84093" y="33443"/>
                </a:cubicBezTo>
                <a:lnTo>
                  <a:pt x="85953" y="33443"/>
                </a:lnTo>
                <a:cubicBezTo>
                  <a:pt x="85953" y="33443"/>
                  <a:pt x="85953" y="33443"/>
                  <a:pt x="85953" y="0"/>
                </a:cubicBezTo>
                <a:close/>
                <a:moveTo>
                  <a:pt x="91163" y="0"/>
                </a:moveTo>
                <a:cubicBezTo>
                  <a:pt x="90047" y="0"/>
                  <a:pt x="89302" y="656"/>
                  <a:pt x="88744" y="2623"/>
                </a:cubicBezTo>
                <a:cubicBezTo>
                  <a:pt x="88186" y="4590"/>
                  <a:pt x="87814" y="7213"/>
                  <a:pt x="87814" y="9836"/>
                </a:cubicBezTo>
                <a:cubicBezTo>
                  <a:pt x="87814" y="12459"/>
                  <a:pt x="88000" y="15082"/>
                  <a:pt x="88558" y="16393"/>
                </a:cubicBezTo>
                <a:cubicBezTo>
                  <a:pt x="88930" y="17705"/>
                  <a:pt x="89488" y="19016"/>
                  <a:pt x="90233" y="19016"/>
                </a:cubicBezTo>
                <a:cubicBezTo>
                  <a:pt x="90233" y="19016"/>
                  <a:pt x="90233" y="19016"/>
                  <a:pt x="90977" y="19672"/>
                </a:cubicBezTo>
                <a:lnTo>
                  <a:pt x="91535" y="19672"/>
                </a:lnTo>
                <a:cubicBezTo>
                  <a:pt x="91907" y="20328"/>
                  <a:pt x="92093" y="20328"/>
                  <a:pt x="92279" y="20984"/>
                </a:cubicBezTo>
                <a:cubicBezTo>
                  <a:pt x="92465" y="21639"/>
                  <a:pt x="92651" y="22951"/>
                  <a:pt x="92651" y="23607"/>
                </a:cubicBezTo>
                <a:cubicBezTo>
                  <a:pt x="92651" y="26885"/>
                  <a:pt x="92093" y="28197"/>
                  <a:pt x="90977" y="28197"/>
                </a:cubicBezTo>
                <a:cubicBezTo>
                  <a:pt x="90419" y="28197"/>
                  <a:pt x="90047" y="27541"/>
                  <a:pt x="89674" y="27541"/>
                </a:cubicBezTo>
                <a:cubicBezTo>
                  <a:pt x="89302" y="26885"/>
                  <a:pt x="88930" y="26230"/>
                  <a:pt x="88558" y="24918"/>
                </a:cubicBezTo>
                <a:cubicBezTo>
                  <a:pt x="88558" y="24918"/>
                  <a:pt x="88558" y="24918"/>
                  <a:pt x="87442" y="29508"/>
                </a:cubicBezTo>
                <a:cubicBezTo>
                  <a:pt x="87814" y="30820"/>
                  <a:pt x="88372" y="32131"/>
                  <a:pt x="88930" y="32787"/>
                </a:cubicBezTo>
                <a:cubicBezTo>
                  <a:pt x="89488" y="33443"/>
                  <a:pt x="90233" y="33443"/>
                  <a:pt x="90977" y="33443"/>
                </a:cubicBezTo>
                <a:cubicBezTo>
                  <a:pt x="91907" y="33443"/>
                  <a:pt x="92837" y="32787"/>
                  <a:pt x="93395" y="30820"/>
                </a:cubicBezTo>
                <a:cubicBezTo>
                  <a:pt x="94140" y="29508"/>
                  <a:pt x="94326" y="26885"/>
                  <a:pt x="94326" y="23607"/>
                </a:cubicBezTo>
                <a:cubicBezTo>
                  <a:pt x="94326" y="20328"/>
                  <a:pt x="94140" y="18361"/>
                  <a:pt x="93581" y="16393"/>
                </a:cubicBezTo>
                <a:cubicBezTo>
                  <a:pt x="93395" y="15738"/>
                  <a:pt x="93209" y="15082"/>
                  <a:pt x="92837" y="15082"/>
                </a:cubicBezTo>
                <a:cubicBezTo>
                  <a:pt x="92651" y="14426"/>
                  <a:pt x="92279" y="14426"/>
                  <a:pt x="91907" y="13771"/>
                </a:cubicBezTo>
                <a:lnTo>
                  <a:pt x="91349" y="13771"/>
                </a:lnTo>
                <a:cubicBezTo>
                  <a:pt x="91349" y="13771"/>
                  <a:pt x="91349" y="13771"/>
                  <a:pt x="90791" y="13115"/>
                </a:cubicBezTo>
                <a:cubicBezTo>
                  <a:pt x="90419" y="13115"/>
                  <a:pt x="90047" y="13115"/>
                  <a:pt x="89860" y="11803"/>
                </a:cubicBezTo>
                <a:cubicBezTo>
                  <a:pt x="89674" y="11148"/>
                  <a:pt x="89674" y="10492"/>
                  <a:pt x="89674" y="9836"/>
                </a:cubicBezTo>
                <a:cubicBezTo>
                  <a:pt x="89674" y="8525"/>
                  <a:pt x="89674" y="7213"/>
                  <a:pt x="90047" y="6557"/>
                </a:cubicBezTo>
                <a:cubicBezTo>
                  <a:pt x="90233" y="5902"/>
                  <a:pt x="90605" y="5246"/>
                  <a:pt x="90977" y="5246"/>
                </a:cubicBezTo>
                <a:cubicBezTo>
                  <a:pt x="91349" y="5246"/>
                  <a:pt x="91721" y="5902"/>
                  <a:pt x="92093" y="5902"/>
                </a:cubicBezTo>
                <a:cubicBezTo>
                  <a:pt x="92465" y="6557"/>
                  <a:pt x="92651" y="7213"/>
                  <a:pt x="93023" y="7869"/>
                </a:cubicBezTo>
                <a:cubicBezTo>
                  <a:pt x="93023" y="7869"/>
                  <a:pt x="93023" y="7869"/>
                  <a:pt x="94140" y="3934"/>
                </a:cubicBezTo>
                <a:cubicBezTo>
                  <a:pt x="93767" y="2623"/>
                  <a:pt x="93395" y="1312"/>
                  <a:pt x="92837" y="656"/>
                </a:cubicBezTo>
                <a:cubicBezTo>
                  <a:pt x="92279" y="0"/>
                  <a:pt x="91721" y="0"/>
                  <a:pt x="91163" y="0"/>
                </a:cubicBezTo>
                <a:close/>
                <a:moveTo>
                  <a:pt x="99535" y="0"/>
                </a:moveTo>
                <a:cubicBezTo>
                  <a:pt x="98419" y="0"/>
                  <a:pt x="97674" y="1312"/>
                  <a:pt x="96930" y="3279"/>
                </a:cubicBezTo>
                <a:cubicBezTo>
                  <a:pt x="96558" y="5246"/>
                  <a:pt x="96186" y="6557"/>
                  <a:pt x="96186" y="8525"/>
                </a:cubicBezTo>
                <a:cubicBezTo>
                  <a:pt x="96000" y="10492"/>
                  <a:pt x="96000" y="13115"/>
                  <a:pt x="96000" y="17049"/>
                </a:cubicBezTo>
                <a:cubicBezTo>
                  <a:pt x="96000" y="20328"/>
                  <a:pt x="96000" y="22951"/>
                  <a:pt x="96186" y="24918"/>
                </a:cubicBezTo>
                <a:cubicBezTo>
                  <a:pt x="96186" y="26885"/>
                  <a:pt x="96558" y="28853"/>
                  <a:pt x="96930" y="30164"/>
                </a:cubicBezTo>
                <a:cubicBezTo>
                  <a:pt x="97674" y="32787"/>
                  <a:pt x="98419" y="33443"/>
                  <a:pt x="99535" y="33443"/>
                </a:cubicBezTo>
                <a:cubicBezTo>
                  <a:pt x="100279" y="33443"/>
                  <a:pt x="101209" y="32787"/>
                  <a:pt x="101767" y="30820"/>
                </a:cubicBezTo>
                <a:cubicBezTo>
                  <a:pt x="102326" y="29508"/>
                  <a:pt x="102698" y="26885"/>
                  <a:pt x="102884" y="22951"/>
                </a:cubicBezTo>
                <a:lnTo>
                  <a:pt x="101023" y="22951"/>
                </a:lnTo>
                <a:cubicBezTo>
                  <a:pt x="101023" y="24918"/>
                  <a:pt x="100837" y="25574"/>
                  <a:pt x="100465" y="26885"/>
                </a:cubicBezTo>
                <a:cubicBezTo>
                  <a:pt x="100279" y="27541"/>
                  <a:pt x="99907" y="28197"/>
                  <a:pt x="99535" y="28197"/>
                </a:cubicBezTo>
                <a:cubicBezTo>
                  <a:pt x="98977" y="28197"/>
                  <a:pt x="98605" y="27541"/>
                  <a:pt x="98233" y="26230"/>
                </a:cubicBezTo>
                <a:cubicBezTo>
                  <a:pt x="98233" y="25574"/>
                  <a:pt x="98047" y="25574"/>
                  <a:pt x="98047" y="24918"/>
                </a:cubicBezTo>
                <a:cubicBezTo>
                  <a:pt x="98047" y="24262"/>
                  <a:pt x="98047" y="24262"/>
                  <a:pt x="97860" y="23607"/>
                </a:cubicBezTo>
                <a:cubicBezTo>
                  <a:pt x="97860" y="22951"/>
                  <a:pt x="97860" y="21639"/>
                  <a:pt x="97860" y="20984"/>
                </a:cubicBezTo>
                <a:cubicBezTo>
                  <a:pt x="97860" y="19672"/>
                  <a:pt x="97860" y="18361"/>
                  <a:pt x="97860" y="17049"/>
                </a:cubicBezTo>
                <a:cubicBezTo>
                  <a:pt x="97860" y="15082"/>
                  <a:pt x="97860" y="13771"/>
                  <a:pt x="97860" y="12459"/>
                </a:cubicBezTo>
                <a:cubicBezTo>
                  <a:pt x="97860" y="11803"/>
                  <a:pt x="97860" y="11148"/>
                  <a:pt x="97860" y="10492"/>
                </a:cubicBezTo>
                <a:cubicBezTo>
                  <a:pt x="98047" y="9836"/>
                  <a:pt x="98047" y="9180"/>
                  <a:pt x="98047" y="8525"/>
                </a:cubicBezTo>
                <a:cubicBezTo>
                  <a:pt x="98047" y="7869"/>
                  <a:pt x="98233" y="7869"/>
                  <a:pt x="98233" y="7213"/>
                </a:cubicBezTo>
                <a:cubicBezTo>
                  <a:pt x="98605" y="6557"/>
                  <a:pt x="98977" y="5902"/>
                  <a:pt x="99535" y="5902"/>
                </a:cubicBezTo>
                <a:cubicBezTo>
                  <a:pt x="99907" y="5902"/>
                  <a:pt x="100279" y="5902"/>
                  <a:pt x="100465" y="7213"/>
                </a:cubicBezTo>
                <a:cubicBezTo>
                  <a:pt x="100837" y="7869"/>
                  <a:pt x="101023" y="9180"/>
                  <a:pt x="101023" y="10492"/>
                </a:cubicBezTo>
                <a:lnTo>
                  <a:pt x="102884" y="10492"/>
                </a:lnTo>
                <a:cubicBezTo>
                  <a:pt x="102698" y="7213"/>
                  <a:pt x="102326" y="4590"/>
                  <a:pt x="101767" y="2623"/>
                </a:cubicBezTo>
                <a:cubicBezTo>
                  <a:pt x="101209" y="656"/>
                  <a:pt x="100279" y="0"/>
                  <a:pt x="99535" y="0"/>
                </a:cubicBezTo>
                <a:close/>
                <a:moveTo>
                  <a:pt x="104744" y="0"/>
                </a:moveTo>
                <a:cubicBezTo>
                  <a:pt x="104744" y="0"/>
                  <a:pt x="104744" y="0"/>
                  <a:pt x="104744" y="33443"/>
                </a:cubicBezTo>
                <a:lnTo>
                  <a:pt x="106605" y="33443"/>
                </a:lnTo>
                <a:cubicBezTo>
                  <a:pt x="106605" y="33443"/>
                  <a:pt x="106605" y="33443"/>
                  <a:pt x="106605" y="19672"/>
                </a:cubicBezTo>
                <a:lnTo>
                  <a:pt x="109767" y="19672"/>
                </a:lnTo>
                <a:cubicBezTo>
                  <a:pt x="109767" y="19672"/>
                  <a:pt x="109767" y="19672"/>
                  <a:pt x="109767" y="33443"/>
                </a:cubicBezTo>
                <a:lnTo>
                  <a:pt x="111628" y="33443"/>
                </a:lnTo>
                <a:cubicBezTo>
                  <a:pt x="111628" y="33443"/>
                  <a:pt x="111628" y="33443"/>
                  <a:pt x="111628" y="0"/>
                </a:cubicBezTo>
                <a:lnTo>
                  <a:pt x="109767" y="0"/>
                </a:lnTo>
                <a:cubicBezTo>
                  <a:pt x="109767" y="0"/>
                  <a:pt x="109767" y="0"/>
                  <a:pt x="109767" y="13771"/>
                </a:cubicBezTo>
                <a:lnTo>
                  <a:pt x="106605" y="13771"/>
                </a:lnTo>
                <a:cubicBezTo>
                  <a:pt x="106605" y="13771"/>
                  <a:pt x="106605" y="13771"/>
                  <a:pt x="106605" y="0"/>
                </a:cubicBezTo>
                <a:close/>
                <a:moveTo>
                  <a:pt x="114047" y="0"/>
                </a:moveTo>
                <a:cubicBezTo>
                  <a:pt x="114047" y="0"/>
                  <a:pt x="114047" y="0"/>
                  <a:pt x="114047" y="33443"/>
                </a:cubicBezTo>
                <a:lnTo>
                  <a:pt x="120186" y="33443"/>
                </a:lnTo>
                <a:cubicBezTo>
                  <a:pt x="120186" y="33443"/>
                  <a:pt x="120186" y="33443"/>
                  <a:pt x="120186" y="27541"/>
                </a:cubicBezTo>
                <a:lnTo>
                  <a:pt x="115721" y="27541"/>
                </a:lnTo>
                <a:cubicBezTo>
                  <a:pt x="115721" y="27541"/>
                  <a:pt x="115721" y="27541"/>
                  <a:pt x="115721" y="19672"/>
                </a:cubicBezTo>
                <a:lnTo>
                  <a:pt x="119628" y="19672"/>
                </a:lnTo>
                <a:cubicBezTo>
                  <a:pt x="119628" y="19672"/>
                  <a:pt x="119628" y="19672"/>
                  <a:pt x="119628" y="13771"/>
                </a:cubicBezTo>
                <a:lnTo>
                  <a:pt x="115721" y="13771"/>
                </a:lnTo>
                <a:cubicBezTo>
                  <a:pt x="115721" y="13771"/>
                  <a:pt x="115721" y="13771"/>
                  <a:pt x="115721" y="5902"/>
                </a:cubicBezTo>
                <a:lnTo>
                  <a:pt x="120186" y="5902"/>
                </a:lnTo>
                <a:cubicBezTo>
                  <a:pt x="120186" y="5902"/>
                  <a:pt x="120186" y="5902"/>
                  <a:pt x="120186" y="0"/>
                </a:cubicBezTo>
                <a:close/>
                <a:moveTo>
                  <a:pt x="106419" y="38689"/>
                </a:moveTo>
                <a:cubicBezTo>
                  <a:pt x="106419" y="38689"/>
                  <a:pt x="106419" y="38689"/>
                  <a:pt x="106419" y="44590"/>
                </a:cubicBezTo>
                <a:lnTo>
                  <a:pt x="108093" y="44590"/>
                </a:lnTo>
                <a:cubicBezTo>
                  <a:pt x="108093" y="44590"/>
                  <a:pt x="108093" y="44590"/>
                  <a:pt x="108093" y="38689"/>
                </a:cubicBezTo>
                <a:close/>
                <a:moveTo>
                  <a:pt x="110884" y="38689"/>
                </a:moveTo>
                <a:cubicBezTo>
                  <a:pt x="110884" y="44590"/>
                  <a:pt x="110884" y="44590"/>
                  <a:pt x="110884" y="44590"/>
                </a:cubicBezTo>
                <a:lnTo>
                  <a:pt x="112558" y="44590"/>
                </a:lnTo>
                <a:cubicBezTo>
                  <a:pt x="112558" y="38689"/>
                  <a:pt x="112558" y="38689"/>
                  <a:pt x="112558" y="38689"/>
                </a:cubicBezTo>
                <a:close/>
                <a:moveTo>
                  <a:pt x="82233" y="50492"/>
                </a:moveTo>
                <a:cubicBezTo>
                  <a:pt x="82605" y="50492"/>
                  <a:pt x="82977" y="51148"/>
                  <a:pt x="83163" y="51803"/>
                </a:cubicBezTo>
                <a:cubicBezTo>
                  <a:pt x="83535" y="52459"/>
                  <a:pt x="83535" y="53771"/>
                  <a:pt x="83535" y="55082"/>
                </a:cubicBezTo>
                <a:cubicBezTo>
                  <a:pt x="83535" y="56393"/>
                  <a:pt x="83535" y="57049"/>
                  <a:pt x="83163" y="58361"/>
                </a:cubicBezTo>
                <a:cubicBezTo>
                  <a:pt x="82977" y="59016"/>
                  <a:pt x="82605" y="59016"/>
                  <a:pt x="82233" y="59016"/>
                </a:cubicBezTo>
                <a:lnTo>
                  <a:pt x="80558" y="59016"/>
                </a:lnTo>
                <a:cubicBezTo>
                  <a:pt x="80558" y="59016"/>
                  <a:pt x="80558" y="59016"/>
                  <a:pt x="80558" y="50492"/>
                </a:cubicBezTo>
                <a:close/>
                <a:moveTo>
                  <a:pt x="109395" y="54426"/>
                </a:moveTo>
                <a:lnTo>
                  <a:pt x="110698" y="66885"/>
                </a:lnTo>
                <a:lnTo>
                  <a:pt x="108279" y="66885"/>
                </a:lnTo>
                <a:cubicBezTo>
                  <a:pt x="108279" y="66885"/>
                  <a:pt x="108279" y="66885"/>
                  <a:pt x="109395" y="54426"/>
                </a:cubicBezTo>
                <a:close/>
                <a:moveTo>
                  <a:pt x="40186" y="44590"/>
                </a:moveTo>
                <a:cubicBezTo>
                  <a:pt x="40186" y="44590"/>
                  <a:pt x="40186" y="44590"/>
                  <a:pt x="40186" y="66885"/>
                </a:cubicBezTo>
                <a:cubicBezTo>
                  <a:pt x="40186" y="68197"/>
                  <a:pt x="40186" y="70164"/>
                  <a:pt x="40372" y="71475"/>
                </a:cubicBezTo>
                <a:cubicBezTo>
                  <a:pt x="40558" y="72787"/>
                  <a:pt x="40744" y="74098"/>
                  <a:pt x="41116" y="74754"/>
                </a:cubicBezTo>
                <a:cubicBezTo>
                  <a:pt x="41488" y="76066"/>
                  <a:pt x="41860" y="76721"/>
                  <a:pt x="42233" y="77377"/>
                </a:cubicBezTo>
                <a:cubicBezTo>
                  <a:pt x="42605" y="78033"/>
                  <a:pt x="43163" y="78033"/>
                  <a:pt x="43535" y="78033"/>
                </a:cubicBezTo>
                <a:cubicBezTo>
                  <a:pt x="44093" y="78033"/>
                  <a:pt x="44465" y="78033"/>
                  <a:pt x="45023" y="77377"/>
                </a:cubicBezTo>
                <a:cubicBezTo>
                  <a:pt x="45395" y="76721"/>
                  <a:pt x="45767" y="76066"/>
                  <a:pt x="46140" y="74754"/>
                </a:cubicBezTo>
                <a:cubicBezTo>
                  <a:pt x="46326" y="74098"/>
                  <a:pt x="46698" y="72787"/>
                  <a:pt x="46884" y="71475"/>
                </a:cubicBezTo>
                <a:cubicBezTo>
                  <a:pt x="47070" y="70164"/>
                  <a:pt x="47070" y="68197"/>
                  <a:pt x="47070" y="66885"/>
                </a:cubicBezTo>
                <a:cubicBezTo>
                  <a:pt x="47070" y="66885"/>
                  <a:pt x="47070" y="66885"/>
                  <a:pt x="47070" y="44590"/>
                </a:cubicBezTo>
                <a:lnTo>
                  <a:pt x="45209" y="44590"/>
                </a:lnTo>
                <a:cubicBezTo>
                  <a:pt x="45209" y="44590"/>
                  <a:pt x="45209" y="44590"/>
                  <a:pt x="45209" y="66230"/>
                </a:cubicBezTo>
                <a:cubicBezTo>
                  <a:pt x="45209" y="68197"/>
                  <a:pt x="45023" y="69508"/>
                  <a:pt x="44837" y="70820"/>
                </a:cubicBezTo>
                <a:cubicBezTo>
                  <a:pt x="44465" y="72131"/>
                  <a:pt x="44093" y="72787"/>
                  <a:pt x="43535" y="72787"/>
                </a:cubicBezTo>
                <a:cubicBezTo>
                  <a:pt x="43163" y="72787"/>
                  <a:pt x="42791" y="72131"/>
                  <a:pt x="42419" y="70820"/>
                </a:cubicBezTo>
                <a:cubicBezTo>
                  <a:pt x="42047" y="69508"/>
                  <a:pt x="42047" y="68197"/>
                  <a:pt x="42047" y="66230"/>
                </a:cubicBezTo>
                <a:cubicBezTo>
                  <a:pt x="42047" y="66230"/>
                  <a:pt x="42047" y="66230"/>
                  <a:pt x="42047" y="44590"/>
                </a:cubicBezTo>
                <a:close/>
                <a:moveTo>
                  <a:pt x="49116" y="44590"/>
                </a:moveTo>
                <a:cubicBezTo>
                  <a:pt x="49116" y="44590"/>
                  <a:pt x="49116" y="44590"/>
                  <a:pt x="49116" y="78033"/>
                </a:cubicBezTo>
                <a:lnTo>
                  <a:pt x="50977" y="78033"/>
                </a:lnTo>
                <a:cubicBezTo>
                  <a:pt x="50977" y="78033"/>
                  <a:pt x="50977" y="78033"/>
                  <a:pt x="50977" y="57705"/>
                </a:cubicBezTo>
                <a:cubicBezTo>
                  <a:pt x="50977" y="57705"/>
                  <a:pt x="50977" y="57705"/>
                  <a:pt x="54884" y="78033"/>
                </a:cubicBezTo>
                <a:lnTo>
                  <a:pt x="56372" y="78033"/>
                </a:lnTo>
                <a:cubicBezTo>
                  <a:pt x="56372" y="78033"/>
                  <a:pt x="56372" y="78033"/>
                  <a:pt x="56372" y="44590"/>
                </a:cubicBezTo>
                <a:lnTo>
                  <a:pt x="54512" y="44590"/>
                </a:lnTo>
                <a:cubicBezTo>
                  <a:pt x="54512" y="44590"/>
                  <a:pt x="54512" y="44590"/>
                  <a:pt x="54512" y="64918"/>
                </a:cubicBezTo>
                <a:cubicBezTo>
                  <a:pt x="54512" y="64918"/>
                  <a:pt x="54512" y="64918"/>
                  <a:pt x="50791" y="44590"/>
                </a:cubicBezTo>
                <a:close/>
                <a:moveTo>
                  <a:pt x="58791" y="44590"/>
                </a:moveTo>
                <a:cubicBezTo>
                  <a:pt x="58791" y="44590"/>
                  <a:pt x="58791" y="44590"/>
                  <a:pt x="58791" y="78033"/>
                </a:cubicBezTo>
                <a:lnTo>
                  <a:pt x="60651" y="78033"/>
                </a:lnTo>
                <a:cubicBezTo>
                  <a:pt x="60651" y="78033"/>
                  <a:pt x="60651" y="78033"/>
                  <a:pt x="60651" y="44590"/>
                </a:cubicBezTo>
                <a:close/>
                <a:moveTo>
                  <a:pt x="61767" y="44590"/>
                </a:moveTo>
                <a:cubicBezTo>
                  <a:pt x="61767" y="44590"/>
                  <a:pt x="61767" y="44590"/>
                  <a:pt x="64930" y="78033"/>
                </a:cubicBezTo>
                <a:lnTo>
                  <a:pt x="66233" y="78033"/>
                </a:lnTo>
                <a:lnTo>
                  <a:pt x="69395" y="44590"/>
                </a:lnTo>
                <a:lnTo>
                  <a:pt x="67535" y="44590"/>
                </a:lnTo>
                <a:cubicBezTo>
                  <a:pt x="67535" y="44590"/>
                  <a:pt x="67535" y="44590"/>
                  <a:pt x="65488" y="66230"/>
                </a:cubicBezTo>
                <a:cubicBezTo>
                  <a:pt x="65488" y="66230"/>
                  <a:pt x="65488" y="66230"/>
                  <a:pt x="63628" y="44590"/>
                </a:cubicBezTo>
                <a:close/>
                <a:moveTo>
                  <a:pt x="70512" y="44590"/>
                </a:moveTo>
                <a:cubicBezTo>
                  <a:pt x="70512" y="44590"/>
                  <a:pt x="70512" y="44590"/>
                  <a:pt x="70512" y="78033"/>
                </a:cubicBezTo>
                <a:lnTo>
                  <a:pt x="76837" y="78033"/>
                </a:lnTo>
                <a:cubicBezTo>
                  <a:pt x="76837" y="78033"/>
                  <a:pt x="76837" y="78033"/>
                  <a:pt x="76837" y="72131"/>
                </a:cubicBezTo>
                <a:lnTo>
                  <a:pt x="72372" y="72131"/>
                </a:lnTo>
                <a:cubicBezTo>
                  <a:pt x="72372" y="72131"/>
                  <a:pt x="72372" y="72131"/>
                  <a:pt x="72372" y="64262"/>
                </a:cubicBezTo>
                <a:lnTo>
                  <a:pt x="76093" y="64262"/>
                </a:lnTo>
                <a:cubicBezTo>
                  <a:pt x="76093" y="64262"/>
                  <a:pt x="76093" y="64262"/>
                  <a:pt x="76093" y="58361"/>
                </a:cubicBezTo>
                <a:lnTo>
                  <a:pt x="72372" y="58361"/>
                </a:lnTo>
                <a:cubicBezTo>
                  <a:pt x="72372" y="58361"/>
                  <a:pt x="72372" y="58361"/>
                  <a:pt x="72372" y="50492"/>
                </a:cubicBezTo>
                <a:lnTo>
                  <a:pt x="76837" y="50492"/>
                </a:lnTo>
                <a:cubicBezTo>
                  <a:pt x="76837" y="50492"/>
                  <a:pt x="76837" y="50492"/>
                  <a:pt x="76837" y="44590"/>
                </a:cubicBezTo>
                <a:close/>
                <a:moveTo>
                  <a:pt x="78698" y="44590"/>
                </a:moveTo>
                <a:cubicBezTo>
                  <a:pt x="78698" y="44590"/>
                  <a:pt x="78698" y="44590"/>
                  <a:pt x="78698" y="78033"/>
                </a:cubicBezTo>
                <a:lnTo>
                  <a:pt x="80558" y="78033"/>
                </a:lnTo>
                <a:cubicBezTo>
                  <a:pt x="80558" y="78033"/>
                  <a:pt x="80558" y="78033"/>
                  <a:pt x="80558" y="64918"/>
                </a:cubicBezTo>
                <a:lnTo>
                  <a:pt x="81860" y="64918"/>
                </a:lnTo>
                <a:cubicBezTo>
                  <a:pt x="81860" y="64918"/>
                  <a:pt x="81860" y="64918"/>
                  <a:pt x="83721" y="78033"/>
                </a:cubicBezTo>
                <a:lnTo>
                  <a:pt x="85767" y="78033"/>
                </a:lnTo>
                <a:cubicBezTo>
                  <a:pt x="85767" y="78033"/>
                  <a:pt x="85767" y="78033"/>
                  <a:pt x="83721" y="63607"/>
                </a:cubicBezTo>
                <a:cubicBezTo>
                  <a:pt x="84279" y="62951"/>
                  <a:pt x="84651" y="61639"/>
                  <a:pt x="85023" y="60328"/>
                </a:cubicBezTo>
                <a:cubicBezTo>
                  <a:pt x="85395" y="59016"/>
                  <a:pt x="85395" y="57049"/>
                  <a:pt x="85395" y="55082"/>
                </a:cubicBezTo>
                <a:cubicBezTo>
                  <a:pt x="85395" y="53771"/>
                  <a:pt x="85395" y="52459"/>
                  <a:pt x="85209" y="51148"/>
                </a:cubicBezTo>
                <a:cubicBezTo>
                  <a:pt x="85209" y="49836"/>
                  <a:pt x="84837" y="48525"/>
                  <a:pt x="84651" y="47869"/>
                </a:cubicBezTo>
                <a:cubicBezTo>
                  <a:pt x="84465" y="46557"/>
                  <a:pt x="84093" y="45902"/>
                  <a:pt x="83721" y="45246"/>
                </a:cubicBezTo>
                <a:cubicBezTo>
                  <a:pt x="83349" y="44590"/>
                  <a:pt x="82791" y="44590"/>
                  <a:pt x="82419" y="44590"/>
                </a:cubicBezTo>
                <a:close/>
                <a:moveTo>
                  <a:pt x="90233" y="44590"/>
                </a:moveTo>
                <a:cubicBezTo>
                  <a:pt x="89302" y="44590"/>
                  <a:pt x="88372" y="45246"/>
                  <a:pt x="87814" y="47213"/>
                </a:cubicBezTo>
                <a:cubicBezTo>
                  <a:pt x="87256" y="49180"/>
                  <a:pt x="86884" y="51148"/>
                  <a:pt x="86884" y="54426"/>
                </a:cubicBezTo>
                <a:cubicBezTo>
                  <a:pt x="86884" y="57049"/>
                  <a:pt x="87256" y="59672"/>
                  <a:pt x="87628" y="60984"/>
                </a:cubicBezTo>
                <a:cubicBezTo>
                  <a:pt x="88000" y="62295"/>
                  <a:pt x="88744" y="63607"/>
                  <a:pt x="89488" y="63607"/>
                </a:cubicBezTo>
                <a:cubicBezTo>
                  <a:pt x="89488" y="63607"/>
                  <a:pt x="89488" y="63607"/>
                  <a:pt x="90047" y="64262"/>
                </a:cubicBezTo>
                <a:lnTo>
                  <a:pt x="90605" y="64262"/>
                </a:lnTo>
                <a:cubicBezTo>
                  <a:pt x="90977" y="64918"/>
                  <a:pt x="91349" y="64918"/>
                  <a:pt x="91535" y="65574"/>
                </a:cubicBezTo>
                <a:cubicBezTo>
                  <a:pt x="91721" y="66230"/>
                  <a:pt x="91721" y="66885"/>
                  <a:pt x="91721" y="68197"/>
                </a:cubicBezTo>
                <a:cubicBezTo>
                  <a:pt x="91721" y="70820"/>
                  <a:pt x="91163" y="72787"/>
                  <a:pt x="90047" y="72787"/>
                </a:cubicBezTo>
                <a:cubicBezTo>
                  <a:pt x="89674" y="72787"/>
                  <a:pt x="89116" y="72131"/>
                  <a:pt x="88744" y="72131"/>
                </a:cubicBezTo>
                <a:cubicBezTo>
                  <a:pt x="88372" y="71475"/>
                  <a:pt x="88000" y="70820"/>
                  <a:pt x="87814" y="69508"/>
                </a:cubicBezTo>
                <a:cubicBezTo>
                  <a:pt x="87814" y="69508"/>
                  <a:pt x="87814" y="69508"/>
                  <a:pt x="86512" y="74098"/>
                </a:cubicBezTo>
                <a:cubicBezTo>
                  <a:pt x="87070" y="75410"/>
                  <a:pt x="87628" y="76721"/>
                  <a:pt x="88186" y="77377"/>
                </a:cubicBezTo>
                <a:cubicBezTo>
                  <a:pt x="88558" y="78033"/>
                  <a:pt x="89302" y="78033"/>
                  <a:pt x="90047" y="78033"/>
                </a:cubicBezTo>
                <a:cubicBezTo>
                  <a:pt x="90977" y="78033"/>
                  <a:pt x="91907" y="77377"/>
                  <a:pt x="92651" y="75410"/>
                </a:cubicBezTo>
                <a:cubicBezTo>
                  <a:pt x="93209" y="74098"/>
                  <a:pt x="93581" y="71475"/>
                  <a:pt x="93581" y="68197"/>
                </a:cubicBezTo>
                <a:cubicBezTo>
                  <a:pt x="93581" y="64918"/>
                  <a:pt x="93395" y="62951"/>
                  <a:pt x="92837" y="60984"/>
                </a:cubicBezTo>
                <a:cubicBezTo>
                  <a:pt x="92651" y="60328"/>
                  <a:pt x="92279" y="59672"/>
                  <a:pt x="92093" y="59672"/>
                </a:cubicBezTo>
                <a:cubicBezTo>
                  <a:pt x="91721" y="59016"/>
                  <a:pt x="91349" y="59016"/>
                  <a:pt x="90977" y="58361"/>
                </a:cubicBezTo>
                <a:lnTo>
                  <a:pt x="90419" y="58361"/>
                </a:lnTo>
                <a:cubicBezTo>
                  <a:pt x="90419" y="58361"/>
                  <a:pt x="90419" y="58361"/>
                  <a:pt x="89860" y="57705"/>
                </a:cubicBezTo>
                <a:cubicBezTo>
                  <a:pt x="89488" y="57705"/>
                  <a:pt x="89302" y="57049"/>
                  <a:pt x="89116" y="56393"/>
                </a:cubicBezTo>
                <a:cubicBezTo>
                  <a:pt x="88744" y="55738"/>
                  <a:pt x="88744" y="55082"/>
                  <a:pt x="88744" y="54426"/>
                </a:cubicBezTo>
                <a:cubicBezTo>
                  <a:pt x="88744" y="53115"/>
                  <a:pt x="88930" y="51803"/>
                  <a:pt x="89116" y="51148"/>
                </a:cubicBezTo>
                <a:cubicBezTo>
                  <a:pt x="89302" y="50492"/>
                  <a:pt x="89674" y="49836"/>
                  <a:pt x="90233" y="49836"/>
                </a:cubicBezTo>
                <a:cubicBezTo>
                  <a:pt x="90605" y="49836"/>
                  <a:pt x="90977" y="50492"/>
                  <a:pt x="91349" y="50492"/>
                </a:cubicBezTo>
                <a:cubicBezTo>
                  <a:pt x="91535" y="50492"/>
                  <a:pt x="91907" y="51148"/>
                  <a:pt x="92093" y="52459"/>
                </a:cubicBezTo>
                <a:cubicBezTo>
                  <a:pt x="92093" y="52459"/>
                  <a:pt x="92093" y="52459"/>
                  <a:pt x="93395" y="48525"/>
                </a:cubicBezTo>
                <a:cubicBezTo>
                  <a:pt x="92837" y="46557"/>
                  <a:pt x="92465" y="45902"/>
                  <a:pt x="91907" y="45246"/>
                </a:cubicBezTo>
                <a:cubicBezTo>
                  <a:pt x="91535" y="44590"/>
                  <a:pt x="90977" y="44590"/>
                  <a:pt x="90233" y="44590"/>
                </a:cubicBezTo>
                <a:close/>
                <a:moveTo>
                  <a:pt x="95256" y="44590"/>
                </a:moveTo>
                <a:cubicBezTo>
                  <a:pt x="95256" y="44590"/>
                  <a:pt x="95256" y="44590"/>
                  <a:pt x="95256" y="78033"/>
                </a:cubicBezTo>
                <a:lnTo>
                  <a:pt x="97116" y="78033"/>
                </a:lnTo>
                <a:cubicBezTo>
                  <a:pt x="97116" y="78033"/>
                  <a:pt x="97116" y="78033"/>
                  <a:pt x="97116" y="44590"/>
                </a:cubicBezTo>
                <a:close/>
                <a:moveTo>
                  <a:pt x="98791" y="44590"/>
                </a:moveTo>
                <a:cubicBezTo>
                  <a:pt x="98791" y="44590"/>
                  <a:pt x="98791" y="44590"/>
                  <a:pt x="98791" y="50492"/>
                </a:cubicBezTo>
                <a:lnTo>
                  <a:pt x="101209" y="50492"/>
                </a:lnTo>
                <a:cubicBezTo>
                  <a:pt x="101209" y="50492"/>
                  <a:pt x="101209" y="50492"/>
                  <a:pt x="101209" y="78033"/>
                </a:cubicBezTo>
                <a:lnTo>
                  <a:pt x="103070" y="78033"/>
                </a:lnTo>
                <a:cubicBezTo>
                  <a:pt x="103070" y="78033"/>
                  <a:pt x="103070" y="78033"/>
                  <a:pt x="103070" y="50492"/>
                </a:cubicBezTo>
                <a:lnTo>
                  <a:pt x="105488" y="50492"/>
                </a:lnTo>
                <a:cubicBezTo>
                  <a:pt x="105488" y="50492"/>
                  <a:pt x="105488" y="50492"/>
                  <a:pt x="105488" y="44590"/>
                </a:cubicBezTo>
                <a:close/>
                <a:moveTo>
                  <a:pt x="108651" y="44590"/>
                </a:moveTo>
                <a:cubicBezTo>
                  <a:pt x="108651" y="44590"/>
                  <a:pt x="108651" y="44590"/>
                  <a:pt x="105302" y="78033"/>
                </a:cubicBezTo>
                <a:lnTo>
                  <a:pt x="107163" y="78033"/>
                </a:lnTo>
                <a:cubicBezTo>
                  <a:pt x="107163" y="78033"/>
                  <a:pt x="107163" y="78033"/>
                  <a:pt x="107721" y="72131"/>
                </a:cubicBezTo>
                <a:lnTo>
                  <a:pt x="111070" y="72131"/>
                </a:lnTo>
                <a:cubicBezTo>
                  <a:pt x="111070" y="72131"/>
                  <a:pt x="111070" y="72131"/>
                  <a:pt x="111628" y="78033"/>
                </a:cubicBezTo>
                <a:lnTo>
                  <a:pt x="113674" y="78033"/>
                </a:lnTo>
                <a:cubicBezTo>
                  <a:pt x="113674" y="78033"/>
                  <a:pt x="113674" y="78033"/>
                  <a:pt x="110140" y="44590"/>
                </a:cubicBezTo>
                <a:close/>
                <a:moveTo>
                  <a:pt x="113302" y="44590"/>
                </a:moveTo>
                <a:cubicBezTo>
                  <a:pt x="113302" y="44590"/>
                  <a:pt x="113302" y="44590"/>
                  <a:pt x="113302" y="50492"/>
                </a:cubicBezTo>
                <a:lnTo>
                  <a:pt x="115721" y="50492"/>
                </a:lnTo>
                <a:cubicBezTo>
                  <a:pt x="115721" y="50492"/>
                  <a:pt x="115721" y="50492"/>
                  <a:pt x="115721" y="78033"/>
                </a:cubicBezTo>
                <a:lnTo>
                  <a:pt x="117581" y="78033"/>
                </a:lnTo>
                <a:cubicBezTo>
                  <a:pt x="117581" y="78033"/>
                  <a:pt x="117581" y="78033"/>
                  <a:pt x="117581" y="50492"/>
                </a:cubicBezTo>
                <a:lnTo>
                  <a:pt x="120186" y="50492"/>
                </a:lnTo>
                <a:cubicBezTo>
                  <a:pt x="120186" y="50492"/>
                  <a:pt x="120186" y="50492"/>
                  <a:pt x="120186" y="44590"/>
                </a:cubicBezTo>
                <a:close/>
                <a:moveTo>
                  <a:pt x="22884" y="11148"/>
                </a:moveTo>
                <a:cubicBezTo>
                  <a:pt x="31256" y="40656"/>
                  <a:pt x="31256" y="40656"/>
                  <a:pt x="31256" y="40656"/>
                </a:cubicBezTo>
                <a:lnTo>
                  <a:pt x="21023" y="40656"/>
                </a:lnTo>
                <a:cubicBezTo>
                  <a:pt x="21023" y="80000"/>
                  <a:pt x="21023" y="80000"/>
                  <a:pt x="21023" y="80000"/>
                </a:cubicBezTo>
                <a:lnTo>
                  <a:pt x="13581" y="80000"/>
                </a:lnTo>
                <a:cubicBezTo>
                  <a:pt x="13581" y="40656"/>
                  <a:pt x="13581" y="40656"/>
                  <a:pt x="13581" y="40656"/>
                </a:cubicBezTo>
                <a:lnTo>
                  <a:pt x="3349" y="40656"/>
                </a:lnTo>
                <a:cubicBezTo>
                  <a:pt x="11721" y="11148"/>
                  <a:pt x="11721" y="11148"/>
                  <a:pt x="11721" y="11148"/>
                </a:cubicBezTo>
                <a:close/>
                <a:moveTo>
                  <a:pt x="11349" y="7869"/>
                </a:moveTo>
                <a:cubicBezTo>
                  <a:pt x="2047" y="40000"/>
                  <a:pt x="2047" y="40000"/>
                  <a:pt x="2047" y="40000"/>
                </a:cubicBezTo>
                <a:cubicBezTo>
                  <a:pt x="2047" y="44590"/>
                  <a:pt x="2047" y="44590"/>
                  <a:pt x="2047" y="44590"/>
                </a:cubicBezTo>
                <a:lnTo>
                  <a:pt x="12651" y="44590"/>
                </a:lnTo>
                <a:cubicBezTo>
                  <a:pt x="12651" y="83279"/>
                  <a:pt x="12651" y="83279"/>
                  <a:pt x="12651" y="83279"/>
                </a:cubicBezTo>
                <a:lnTo>
                  <a:pt x="22140" y="83279"/>
                </a:lnTo>
                <a:cubicBezTo>
                  <a:pt x="22140" y="44590"/>
                  <a:pt x="22140" y="44590"/>
                  <a:pt x="22140" y="44590"/>
                </a:cubicBezTo>
                <a:lnTo>
                  <a:pt x="32558" y="44590"/>
                </a:lnTo>
                <a:cubicBezTo>
                  <a:pt x="32558" y="40000"/>
                  <a:pt x="32558" y="40000"/>
                  <a:pt x="32558" y="40000"/>
                </a:cubicBezTo>
                <a:cubicBezTo>
                  <a:pt x="23256" y="7869"/>
                  <a:pt x="23256" y="7869"/>
                  <a:pt x="23256" y="7869"/>
                </a:cubicBezTo>
                <a:close/>
                <a:moveTo>
                  <a:pt x="52465" y="95082"/>
                </a:moveTo>
                <a:cubicBezTo>
                  <a:pt x="53023" y="95082"/>
                  <a:pt x="53209" y="95082"/>
                  <a:pt x="53581" y="96393"/>
                </a:cubicBezTo>
                <a:cubicBezTo>
                  <a:pt x="53767" y="97049"/>
                  <a:pt x="53953" y="98361"/>
                  <a:pt x="53953" y="99672"/>
                </a:cubicBezTo>
                <a:cubicBezTo>
                  <a:pt x="53953" y="100984"/>
                  <a:pt x="53767" y="101639"/>
                  <a:pt x="53581" y="102295"/>
                </a:cubicBezTo>
                <a:cubicBezTo>
                  <a:pt x="53209" y="103607"/>
                  <a:pt x="53023" y="103607"/>
                  <a:pt x="52465" y="103607"/>
                </a:cubicBezTo>
                <a:lnTo>
                  <a:pt x="50791" y="103607"/>
                </a:lnTo>
                <a:cubicBezTo>
                  <a:pt x="50791" y="103607"/>
                  <a:pt x="50791" y="103607"/>
                  <a:pt x="50791" y="95082"/>
                </a:cubicBezTo>
                <a:close/>
                <a:moveTo>
                  <a:pt x="31442" y="51803"/>
                </a:moveTo>
                <a:cubicBezTo>
                  <a:pt x="31442" y="51803"/>
                  <a:pt x="31442" y="51803"/>
                  <a:pt x="31442" y="81312"/>
                </a:cubicBezTo>
                <a:cubicBezTo>
                  <a:pt x="31442" y="81312"/>
                  <a:pt x="31442" y="81312"/>
                  <a:pt x="22884" y="111475"/>
                </a:cubicBezTo>
                <a:lnTo>
                  <a:pt x="11721" y="111475"/>
                </a:lnTo>
                <a:cubicBezTo>
                  <a:pt x="11721" y="111475"/>
                  <a:pt x="11721" y="111475"/>
                  <a:pt x="3163" y="81312"/>
                </a:cubicBezTo>
                <a:cubicBezTo>
                  <a:pt x="3163" y="81312"/>
                  <a:pt x="3163" y="81312"/>
                  <a:pt x="3163" y="51803"/>
                </a:cubicBezTo>
                <a:lnTo>
                  <a:pt x="10419" y="51803"/>
                </a:lnTo>
                <a:cubicBezTo>
                  <a:pt x="10419" y="51803"/>
                  <a:pt x="10419" y="51803"/>
                  <a:pt x="10419" y="91148"/>
                </a:cubicBezTo>
                <a:lnTo>
                  <a:pt x="24186" y="91148"/>
                </a:lnTo>
                <a:cubicBezTo>
                  <a:pt x="24186" y="91148"/>
                  <a:pt x="24186" y="91148"/>
                  <a:pt x="24186" y="51803"/>
                </a:cubicBezTo>
                <a:close/>
                <a:moveTo>
                  <a:pt x="2047" y="48525"/>
                </a:moveTo>
                <a:cubicBezTo>
                  <a:pt x="2047" y="48525"/>
                  <a:pt x="2047" y="48525"/>
                  <a:pt x="2047" y="82623"/>
                </a:cubicBezTo>
                <a:cubicBezTo>
                  <a:pt x="2047" y="82623"/>
                  <a:pt x="2047" y="82623"/>
                  <a:pt x="11349" y="114754"/>
                </a:cubicBezTo>
                <a:lnTo>
                  <a:pt x="23256" y="114754"/>
                </a:lnTo>
                <a:cubicBezTo>
                  <a:pt x="23256" y="114754"/>
                  <a:pt x="23256" y="114754"/>
                  <a:pt x="32558" y="82623"/>
                </a:cubicBezTo>
                <a:cubicBezTo>
                  <a:pt x="32558" y="82623"/>
                  <a:pt x="32558" y="82623"/>
                  <a:pt x="32558" y="48525"/>
                </a:cubicBezTo>
                <a:lnTo>
                  <a:pt x="23070" y="48525"/>
                </a:lnTo>
                <a:cubicBezTo>
                  <a:pt x="23070" y="48525"/>
                  <a:pt x="23070" y="48525"/>
                  <a:pt x="23070" y="87213"/>
                </a:cubicBezTo>
                <a:lnTo>
                  <a:pt x="11535" y="87213"/>
                </a:lnTo>
                <a:cubicBezTo>
                  <a:pt x="11535" y="87213"/>
                  <a:pt x="11535" y="87213"/>
                  <a:pt x="11535" y="48525"/>
                </a:cubicBezTo>
                <a:close/>
                <a:moveTo>
                  <a:pt x="43349" y="95082"/>
                </a:moveTo>
                <a:cubicBezTo>
                  <a:pt x="43907" y="95082"/>
                  <a:pt x="44465" y="95738"/>
                  <a:pt x="44837" y="97049"/>
                </a:cubicBezTo>
                <a:cubicBezTo>
                  <a:pt x="44837" y="97705"/>
                  <a:pt x="45023" y="99016"/>
                  <a:pt x="45023" y="99672"/>
                </a:cubicBezTo>
                <a:cubicBezTo>
                  <a:pt x="45209" y="100984"/>
                  <a:pt x="45209" y="102951"/>
                  <a:pt x="45209" y="105574"/>
                </a:cubicBezTo>
                <a:cubicBezTo>
                  <a:pt x="45209" y="108197"/>
                  <a:pt x="45209" y="110164"/>
                  <a:pt x="45023" y="111475"/>
                </a:cubicBezTo>
                <a:cubicBezTo>
                  <a:pt x="45023" y="112787"/>
                  <a:pt x="44837" y="114098"/>
                  <a:pt x="44837" y="114754"/>
                </a:cubicBezTo>
                <a:cubicBezTo>
                  <a:pt x="44465" y="116066"/>
                  <a:pt x="43907" y="116721"/>
                  <a:pt x="43349" y="116721"/>
                </a:cubicBezTo>
                <a:lnTo>
                  <a:pt x="42047" y="116721"/>
                </a:lnTo>
                <a:cubicBezTo>
                  <a:pt x="42047" y="116721"/>
                  <a:pt x="42047" y="116721"/>
                  <a:pt x="42047" y="95082"/>
                </a:cubicBezTo>
                <a:close/>
                <a:moveTo>
                  <a:pt x="77023" y="95082"/>
                </a:moveTo>
                <a:cubicBezTo>
                  <a:pt x="77581" y="95082"/>
                  <a:pt x="77953" y="95738"/>
                  <a:pt x="78326" y="97049"/>
                </a:cubicBezTo>
                <a:cubicBezTo>
                  <a:pt x="78512" y="97705"/>
                  <a:pt x="78512" y="99016"/>
                  <a:pt x="78698" y="99672"/>
                </a:cubicBezTo>
                <a:cubicBezTo>
                  <a:pt x="78698" y="100984"/>
                  <a:pt x="78698" y="102951"/>
                  <a:pt x="78698" y="105574"/>
                </a:cubicBezTo>
                <a:cubicBezTo>
                  <a:pt x="78698" y="108197"/>
                  <a:pt x="78698" y="110164"/>
                  <a:pt x="78698" y="111475"/>
                </a:cubicBezTo>
                <a:cubicBezTo>
                  <a:pt x="78512" y="112787"/>
                  <a:pt x="78512" y="114098"/>
                  <a:pt x="78326" y="114754"/>
                </a:cubicBezTo>
                <a:cubicBezTo>
                  <a:pt x="77953" y="116066"/>
                  <a:pt x="77581" y="116721"/>
                  <a:pt x="77023" y="116721"/>
                </a:cubicBezTo>
                <a:lnTo>
                  <a:pt x="75535" y="116721"/>
                </a:lnTo>
                <a:cubicBezTo>
                  <a:pt x="75535" y="116721"/>
                  <a:pt x="75535" y="116721"/>
                  <a:pt x="75535" y="95082"/>
                </a:cubicBezTo>
                <a:close/>
                <a:moveTo>
                  <a:pt x="23628" y="3934"/>
                </a:moveTo>
                <a:cubicBezTo>
                  <a:pt x="33674" y="38689"/>
                  <a:pt x="33674" y="38689"/>
                  <a:pt x="33674" y="38689"/>
                </a:cubicBezTo>
                <a:cubicBezTo>
                  <a:pt x="33674" y="83934"/>
                  <a:pt x="33674" y="83934"/>
                  <a:pt x="33674" y="83934"/>
                </a:cubicBezTo>
                <a:cubicBezTo>
                  <a:pt x="23628" y="118689"/>
                  <a:pt x="23628" y="118689"/>
                  <a:pt x="23628" y="118689"/>
                </a:cubicBezTo>
                <a:lnTo>
                  <a:pt x="10791" y="118689"/>
                </a:lnTo>
                <a:cubicBezTo>
                  <a:pt x="930" y="83934"/>
                  <a:pt x="930" y="83934"/>
                  <a:pt x="930" y="83934"/>
                </a:cubicBezTo>
                <a:cubicBezTo>
                  <a:pt x="930" y="38689"/>
                  <a:pt x="930" y="38689"/>
                  <a:pt x="930" y="38689"/>
                </a:cubicBezTo>
                <a:cubicBezTo>
                  <a:pt x="10791" y="3934"/>
                  <a:pt x="10791" y="3934"/>
                  <a:pt x="10791" y="3934"/>
                </a:cubicBezTo>
                <a:close/>
                <a:moveTo>
                  <a:pt x="10419" y="0"/>
                </a:moveTo>
                <a:cubicBezTo>
                  <a:pt x="0" y="37377"/>
                  <a:pt x="0" y="37377"/>
                  <a:pt x="0" y="37377"/>
                </a:cubicBezTo>
                <a:cubicBezTo>
                  <a:pt x="0" y="85246"/>
                  <a:pt x="0" y="85246"/>
                  <a:pt x="0" y="85246"/>
                </a:cubicBezTo>
                <a:cubicBezTo>
                  <a:pt x="10419" y="122623"/>
                  <a:pt x="10419" y="122623"/>
                  <a:pt x="10419" y="122623"/>
                </a:cubicBezTo>
                <a:lnTo>
                  <a:pt x="24186" y="122623"/>
                </a:lnTo>
                <a:cubicBezTo>
                  <a:pt x="34605" y="85246"/>
                  <a:pt x="34605" y="85246"/>
                  <a:pt x="34605" y="85246"/>
                </a:cubicBezTo>
                <a:cubicBezTo>
                  <a:pt x="34605" y="37377"/>
                  <a:pt x="34605" y="37377"/>
                  <a:pt x="34605" y="37377"/>
                </a:cubicBezTo>
                <a:cubicBezTo>
                  <a:pt x="24186" y="0"/>
                  <a:pt x="24186" y="0"/>
                  <a:pt x="24186" y="0"/>
                </a:cubicBezTo>
                <a:close/>
                <a:moveTo>
                  <a:pt x="40186" y="89180"/>
                </a:moveTo>
                <a:cubicBezTo>
                  <a:pt x="40186" y="89180"/>
                  <a:pt x="40186" y="89180"/>
                  <a:pt x="40186" y="122623"/>
                </a:cubicBezTo>
                <a:lnTo>
                  <a:pt x="43535" y="122623"/>
                </a:lnTo>
                <a:cubicBezTo>
                  <a:pt x="44093" y="122623"/>
                  <a:pt x="44465" y="121967"/>
                  <a:pt x="45023" y="121967"/>
                </a:cubicBezTo>
                <a:cubicBezTo>
                  <a:pt x="45395" y="121312"/>
                  <a:pt x="45767" y="120656"/>
                  <a:pt x="46140" y="119344"/>
                </a:cubicBezTo>
                <a:cubicBezTo>
                  <a:pt x="46512" y="118033"/>
                  <a:pt x="46698" y="116066"/>
                  <a:pt x="46884" y="114098"/>
                </a:cubicBezTo>
                <a:cubicBezTo>
                  <a:pt x="46884" y="112131"/>
                  <a:pt x="47070" y="109508"/>
                  <a:pt x="47070" y="105574"/>
                </a:cubicBezTo>
                <a:cubicBezTo>
                  <a:pt x="47070" y="103607"/>
                  <a:pt x="47070" y="102295"/>
                  <a:pt x="47070" y="100984"/>
                </a:cubicBezTo>
                <a:cubicBezTo>
                  <a:pt x="46884" y="99672"/>
                  <a:pt x="46884" y="99016"/>
                  <a:pt x="46884" y="97705"/>
                </a:cubicBezTo>
                <a:cubicBezTo>
                  <a:pt x="46884" y="96393"/>
                  <a:pt x="46698" y="95738"/>
                  <a:pt x="46512" y="95082"/>
                </a:cubicBezTo>
                <a:cubicBezTo>
                  <a:pt x="46512" y="93771"/>
                  <a:pt x="46326" y="93115"/>
                  <a:pt x="46140" y="92459"/>
                </a:cubicBezTo>
                <a:cubicBezTo>
                  <a:pt x="45767" y="91148"/>
                  <a:pt x="45395" y="90492"/>
                  <a:pt x="45023" y="89836"/>
                </a:cubicBezTo>
                <a:cubicBezTo>
                  <a:pt x="44465" y="89180"/>
                  <a:pt x="44093" y="89180"/>
                  <a:pt x="43535" y="89180"/>
                </a:cubicBezTo>
                <a:close/>
                <a:moveTo>
                  <a:pt x="48930" y="89180"/>
                </a:moveTo>
                <a:cubicBezTo>
                  <a:pt x="48930" y="89180"/>
                  <a:pt x="48930" y="89180"/>
                  <a:pt x="48930" y="122623"/>
                </a:cubicBezTo>
                <a:lnTo>
                  <a:pt x="50791" y="122623"/>
                </a:lnTo>
                <a:cubicBezTo>
                  <a:pt x="50791" y="122623"/>
                  <a:pt x="50791" y="122623"/>
                  <a:pt x="50791" y="109508"/>
                </a:cubicBezTo>
                <a:lnTo>
                  <a:pt x="52093" y="109508"/>
                </a:lnTo>
                <a:cubicBezTo>
                  <a:pt x="52093" y="109508"/>
                  <a:pt x="52093" y="109508"/>
                  <a:pt x="53953" y="122623"/>
                </a:cubicBezTo>
                <a:lnTo>
                  <a:pt x="56186" y="122623"/>
                </a:lnTo>
                <a:cubicBezTo>
                  <a:pt x="56186" y="122623"/>
                  <a:pt x="56186" y="122623"/>
                  <a:pt x="53953" y="108197"/>
                </a:cubicBezTo>
                <a:cubicBezTo>
                  <a:pt x="54512" y="107541"/>
                  <a:pt x="54884" y="106230"/>
                  <a:pt x="55256" y="104918"/>
                </a:cubicBezTo>
                <a:cubicBezTo>
                  <a:pt x="55628" y="103607"/>
                  <a:pt x="55814" y="101639"/>
                  <a:pt x="55814" y="99672"/>
                </a:cubicBezTo>
                <a:cubicBezTo>
                  <a:pt x="55814" y="97705"/>
                  <a:pt x="55628" y="96393"/>
                  <a:pt x="55442" y="95738"/>
                </a:cubicBezTo>
                <a:cubicBezTo>
                  <a:pt x="55442" y="94426"/>
                  <a:pt x="55256" y="93115"/>
                  <a:pt x="54884" y="92459"/>
                </a:cubicBezTo>
                <a:cubicBezTo>
                  <a:pt x="54698" y="91148"/>
                  <a:pt x="54326" y="90492"/>
                  <a:pt x="53953" y="89836"/>
                </a:cubicBezTo>
                <a:cubicBezTo>
                  <a:pt x="53581" y="89180"/>
                  <a:pt x="53209" y="89180"/>
                  <a:pt x="52651" y="89180"/>
                </a:cubicBezTo>
                <a:close/>
                <a:moveTo>
                  <a:pt x="57674" y="89180"/>
                </a:moveTo>
                <a:cubicBezTo>
                  <a:pt x="57674" y="89180"/>
                  <a:pt x="57674" y="89180"/>
                  <a:pt x="57674" y="122623"/>
                </a:cubicBezTo>
                <a:lnTo>
                  <a:pt x="64000" y="122623"/>
                </a:lnTo>
                <a:cubicBezTo>
                  <a:pt x="64000" y="122623"/>
                  <a:pt x="64000" y="122623"/>
                  <a:pt x="64000" y="116721"/>
                </a:cubicBezTo>
                <a:lnTo>
                  <a:pt x="59535" y="116721"/>
                </a:lnTo>
                <a:cubicBezTo>
                  <a:pt x="59535" y="116721"/>
                  <a:pt x="59535" y="116721"/>
                  <a:pt x="59535" y="108853"/>
                </a:cubicBezTo>
                <a:lnTo>
                  <a:pt x="63256" y="108853"/>
                </a:lnTo>
                <a:cubicBezTo>
                  <a:pt x="63256" y="108853"/>
                  <a:pt x="63256" y="108853"/>
                  <a:pt x="63256" y="102951"/>
                </a:cubicBezTo>
                <a:lnTo>
                  <a:pt x="59535" y="102951"/>
                </a:lnTo>
                <a:cubicBezTo>
                  <a:pt x="59535" y="102951"/>
                  <a:pt x="59535" y="102951"/>
                  <a:pt x="59535" y="95082"/>
                </a:cubicBezTo>
                <a:lnTo>
                  <a:pt x="64000" y="95082"/>
                </a:lnTo>
                <a:cubicBezTo>
                  <a:pt x="64000" y="95082"/>
                  <a:pt x="64000" y="95082"/>
                  <a:pt x="64000" y="89180"/>
                </a:cubicBezTo>
                <a:close/>
                <a:moveTo>
                  <a:pt x="68651" y="89180"/>
                </a:moveTo>
                <a:cubicBezTo>
                  <a:pt x="67535" y="89180"/>
                  <a:pt x="66791" y="89836"/>
                  <a:pt x="66233" y="91803"/>
                </a:cubicBezTo>
                <a:cubicBezTo>
                  <a:pt x="65674" y="93771"/>
                  <a:pt x="65302" y="95738"/>
                  <a:pt x="65302" y="99016"/>
                </a:cubicBezTo>
                <a:cubicBezTo>
                  <a:pt x="65302" y="101639"/>
                  <a:pt x="65488" y="104262"/>
                  <a:pt x="66047" y="105574"/>
                </a:cubicBezTo>
                <a:cubicBezTo>
                  <a:pt x="66419" y="106885"/>
                  <a:pt x="66977" y="108197"/>
                  <a:pt x="67907" y="108197"/>
                </a:cubicBezTo>
                <a:cubicBezTo>
                  <a:pt x="67907" y="108197"/>
                  <a:pt x="67907" y="108197"/>
                  <a:pt x="68465" y="108853"/>
                </a:cubicBezTo>
                <a:lnTo>
                  <a:pt x="69023" y="108853"/>
                </a:lnTo>
                <a:cubicBezTo>
                  <a:pt x="69395" y="108853"/>
                  <a:pt x="69581" y="109508"/>
                  <a:pt x="69767" y="110164"/>
                </a:cubicBezTo>
                <a:cubicBezTo>
                  <a:pt x="69953" y="110820"/>
                  <a:pt x="70140" y="111475"/>
                  <a:pt x="70140" y="112787"/>
                </a:cubicBezTo>
                <a:cubicBezTo>
                  <a:pt x="70140" y="115410"/>
                  <a:pt x="69581" y="116721"/>
                  <a:pt x="68465" y="116721"/>
                </a:cubicBezTo>
                <a:cubicBezTo>
                  <a:pt x="67907" y="116721"/>
                  <a:pt x="67535" y="116721"/>
                  <a:pt x="67163" y="116066"/>
                </a:cubicBezTo>
                <a:cubicBezTo>
                  <a:pt x="66791" y="116066"/>
                  <a:pt x="66419" y="115410"/>
                  <a:pt x="66047" y="114098"/>
                </a:cubicBezTo>
                <a:cubicBezTo>
                  <a:pt x="66047" y="114098"/>
                  <a:pt x="66047" y="114098"/>
                  <a:pt x="64930" y="118689"/>
                </a:cubicBezTo>
                <a:cubicBezTo>
                  <a:pt x="65302" y="120000"/>
                  <a:pt x="65860" y="121312"/>
                  <a:pt x="66419" y="121967"/>
                </a:cubicBezTo>
                <a:cubicBezTo>
                  <a:pt x="66977" y="122623"/>
                  <a:pt x="67721" y="122623"/>
                  <a:pt x="68465" y="122623"/>
                </a:cubicBezTo>
                <a:cubicBezTo>
                  <a:pt x="69395" y="122623"/>
                  <a:pt x="70326" y="121967"/>
                  <a:pt x="70884" y="120000"/>
                </a:cubicBezTo>
                <a:cubicBezTo>
                  <a:pt x="71628" y="118033"/>
                  <a:pt x="71814" y="116066"/>
                  <a:pt x="71814" y="112787"/>
                </a:cubicBezTo>
                <a:cubicBezTo>
                  <a:pt x="71814" y="109508"/>
                  <a:pt x="71628" y="107541"/>
                  <a:pt x="71256" y="105574"/>
                </a:cubicBezTo>
                <a:cubicBezTo>
                  <a:pt x="70884" y="104918"/>
                  <a:pt x="70698" y="104262"/>
                  <a:pt x="70512" y="104262"/>
                </a:cubicBezTo>
                <a:cubicBezTo>
                  <a:pt x="70140" y="103607"/>
                  <a:pt x="69767" y="102951"/>
                  <a:pt x="69395" y="102951"/>
                </a:cubicBezTo>
                <a:lnTo>
                  <a:pt x="68837" y="102951"/>
                </a:lnTo>
                <a:cubicBezTo>
                  <a:pt x="68837" y="102951"/>
                  <a:pt x="68837" y="102951"/>
                  <a:pt x="68279" y="102295"/>
                </a:cubicBezTo>
                <a:cubicBezTo>
                  <a:pt x="67907" y="102295"/>
                  <a:pt x="67535" y="101639"/>
                  <a:pt x="67349" y="100984"/>
                </a:cubicBezTo>
                <a:cubicBezTo>
                  <a:pt x="67163" y="100328"/>
                  <a:pt x="67163" y="99672"/>
                  <a:pt x="67163" y="99016"/>
                </a:cubicBezTo>
                <a:cubicBezTo>
                  <a:pt x="67163" y="97705"/>
                  <a:pt x="67163" y="96393"/>
                  <a:pt x="67535" y="95738"/>
                </a:cubicBezTo>
                <a:cubicBezTo>
                  <a:pt x="67721" y="95082"/>
                  <a:pt x="68093" y="94426"/>
                  <a:pt x="68465" y="94426"/>
                </a:cubicBezTo>
                <a:cubicBezTo>
                  <a:pt x="69023" y="94426"/>
                  <a:pt x="69209" y="94426"/>
                  <a:pt x="69581" y="95082"/>
                </a:cubicBezTo>
                <a:cubicBezTo>
                  <a:pt x="69953" y="95082"/>
                  <a:pt x="70140" y="95738"/>
                  <a:pt x="70512" y="97049"/>
                </a:cubicBezTo>
                <a:cubicBezTo>
                  <a:pt x="70512" y="97049"/>
                  <a:pt x="70512" y="97049"/>
                  <a:pt x="71628" y="92459"/>
                </a:cubicBezTo>
                <a:cubicBezTo>
                  <a:pt x="71256" y="91148"/>
                  <a:pt x="70884" y="90492"/>
                  <a:pt x="70326" y="89836"/>
                </a:cubicBezTo>
                <a:cubicBezTo>
                  <a:pt x="69767" y="89180"/>
                  <a:pt x="69209" y="89180"/>
                  <a:pt x="68651" y="89180"/>
                </a:cubicBezTo>
                <a:close/>
                <a:moveTo>
                  <a:pt x="73674" y="89180"/>
                </a:moveTo>
                <a:cubicBezTo>
                  <a:pt x="73674" y="89180"/>
                  <a:pt x="73674" y="89180"/>
                  <a:pt x="73674" y="122623"/>
                </a:cubicBezTo>
                <a:lnTo>
                  <a:pt x="77023" y="122623"/>
                </a:lnTo>
                <a:cubicBezTo>
                  <a:pt x="77581" y="122623"/>
                  <a:pt x="78140" y="121967"/>
                  <a:pt x="78512" y="121967"/>
                </a:cubicBezTo>
                <a:cubicBezTo>
                  <a:pt x="78884" y="121312"/>
                  <a:pt x="79256" y="120656"/>
                  <a:pt x="79628" y="119344"/>
                </a:cubicBezTo>
                <a:cubicBezTo>
                  <a:pt x="80000" y="118033"/>
                  <a:pt x="80372" y="116066"/>
                  <a:pt x="80372" y="114098"/>
                </a:cubicBezTo>
                <a:cubicBezTo>
                  <a:pt x="80558" y="112131"/>
                  <a:pt x="80558" y="109508"/>
                  <a:pt x="80558" y="105574"/>
                </a:cubicBezTo>
                <a:cubicBezTo>
                  <a:pt x="80558" y="103607"/>
                  <a:pt x="80558" y="102295"/>
                  <a:pt x="80558" y="100984"/>
                </a:cubicBezTo>
                <a:cubicBezTo>
                  <a:pt x="80558" y="99672"/>
                  <a:pt x="80558" y="99016"/>
                  <a:pt x="80372" y="97705"/>
                </a:cubicBezTo>
                <a:cubicBezTo>
                  <a:pt x="80372" y="96393"/>
                  <a:pt x="80186" y="95738"/>
                  <a:pt x="80186" y="95082"/>
                </a:cubicBezTo>
                <a:cubicBezTo>
                  <a:pt x="80000" y="93771"/>
                  <a:pt x="79814" y="93115"/>
                  <a:pt x="79628" y="92459"/>
                </a:cubicBezTo>
                <a:cubicBezTo>
                  <a:pt x="79256" y="91148"/>
                  <a:pt x="78884" y="90492"/>
                  <a:pt x="78512" y="89836"/>
                </a:cubicBezTo>
                <a:cubicBezTo>
                  <a:pt x="78140" y="89180"/>
                  <a:pt x="77581" y="89180"/>
                  <a:pt x="77023" y="89180"/>
                </a:cubicBezTo>
                <a:close/>
                <a:moveTo>
                  <a:pt x="82419" y="89180"/>
                </a:moveTo>
                <a:cubicBezTo>
                  <a:pt x="82419" y="89180"/>
                  <a:pt x="82419" y="89180"/>
                  <a:pt x="82419" y="122623"/>
                </a:cubicBezTo>
                <a:lnTo>
                  <a:pt x="88744" y="122623"/>
                </a:lnTo>
                <a:cubicBezTo>
                  <a:pt x="88744" y="122623"/>
                  <a:pt x="88744" y="122623"/>
                  <a:pt x="88744" y="116721"/>
                </a:cubicBezTo>
                <a:lnTo>
                  <a:pt x="84279" y="116721"/>
                </a:lnTo>
                <a:cubicBezTo>
                  <a:pt x="84279" y="116721"/>
                  <a:pt x="84279" y="116721"/>
                  <a:pt x="84279" y="108853"/>
                </a:cubicBezTo>
                <a:lnTo>
                  <a:pt x="88000" y="108853"/>
                </a:lnTo>
                <a:cubicBezTo>
                  <a:pt x="88000" y="108853"/>
                  <a:pt x="88000" y="108853"/>
                  <a:pt x="88000" y="102951"/>
                </a:cubicBezTo>
                <a:lnTo>
                  <a:pt x="84279" y="102951"/>
                </a:lnTo>
                <a:cubicBezTo>
                  <a:pt x="84279" y="102951"/>
                  <a:pt x="84279" y="102951"/>
                  <a:pt x="84279" y="95082"/>
                </a:cubicBezTo>
                <a:lnTo>
                  <a:pt x="88744" y="95082"/>
                </a:lnTo>
                <a:cubicBezTo>
                  <a:pt x="88744" y="95082"/>
                  <a:pt x="88744" y="95082"/>
                  <a:pt x="88744" y="89180"/>
                </a:cubicBezTo>
                <a:close/>
                <a:moveTo>
                  <a:pt x="90605" y="89180"/>
                </a:moveTo>
                <a:cubicBezTo>
                  <a:pt x="90605" y="89180"/>
                  <a:pt x="90605" y="89180"/>
                  <a:pt x="90605" y="122623"/>
                </a:cubicBezTo>
                <a:lnTo>
                  <a:pt x="92465" y="122623"/>
                </a:lnTo>
                <a:cubicBezTo>
                  <a:pt x="92465" y="122623"/>
                  <a:pt x="92465" y="122623"/>
                  <a:pt x="92465" y="102295"/>
                </a:cubicBezTo>
                <a:cubicBezTo>
                  <a:pt x="92465" y="102295"/>
                  <a:pt x="92465" y="102295"/>
                  <a:pt x="96186" y="122623"/>
                </a:cubicBezTo>
                <a:lnTo>
                  <a:pt x="97860" y="122623"/>
                </a:lnTo>
                <a:cubicBezTo>
                  <a:pt x="97860" y="122623"/>
                  <a:pt x="97860" y="122623"/>
                  <a:pt x="97860" y="89180"/>
                </a:cubicBezTo>
                <a:lnTo>
                  <a:pt x="96000" y="89180"/>
                </a:lnTo>
                <a:cubicBezTo>
                  <a:pt x="96000" y="89180"/>
                  <a:pt x="96000" y="89180"/>
                  <a:pt x="96000" y="109508"/>
                </a:cubicBezTo>
                <a:cubicBezTo>
                  <a:pt x="96000" y="109508"/>
                  <a:pt x="96000" y="109508"/>
                  <a:pt x="92279" y="8918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3"/>
          <p:cNvSpPr txBox="1">
            <a:spLocks noGrp="1"/>
          </p:cNvSpPr>
          <p:nvPr>
            <p:ph type="body" idx="1"/>
          </p:nvPr>
        </p:nvSpPr>
        <p:spPr>
          <a:xfrm>
            <a:off x="882808" y="2852116"/>
            <a:ext cx="2322802" cy="246221"/>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0"/>
              </a:spcBef>
              <a:spcAft>
                <a:spcPts val="0"/>
              </a:spcAft>
              <a:buClr>
                <a:schemeClr val="accent1"/>
              </a:buClr>
              <a:buSzPts val="1600"/>
              <a:buNone/>
              <a:defRPr sz="1600" b="1">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121" name="Google Shape;121;p23"/>
          <p:cNvSpPr txBox="1">
            <a:spLocks noGrp="1"/>
          </p:cNvSpPr>
          <p:nvPr>
            <p:ph type="title"/>
          </p:nvPr>
        </p:nvSpPr>
        <p:spPr>
          <a:xfrm>
            <a:off x="882771" y="3835706"/>
            <a:ext cx="3941317" cy="492443"/>
          </a:xfrm>
          <a:prstGeom prst="rect">
            <a:avLst/>
          </a:prstGeom>
          <a:solidFill>
            <a:schemeClr val="lt1">
              <a:alpha val="89803"/>
            </a:schemeClr>
          </a:solidFill>
          <a:ln>
            <a:noFill/>
          </a:ln>
        </p:spPr>
        <p:txBody>
          <a:bodyPr spcFirstLastPara="1" wrap="square" lIns="72000" tIns="0" rIns="36000" bIns="0" anchor="t" anchorCtr="0">
            <a:spAutoFit/>
          </a:bodyPr>
          <a:lstStyle>
            <a:lvl1pPr lvl="0" algn="l">
              <a:spcBef>
                <a:spcPts val="0"/>
              </a:spcBef>
              <a:spcAft>
                <a:spcPts val="0"/>
              </a:spcAft>
              <a:buClr>
                <a:schemeClr val="accent1"/>
              </a:buClr>
              <a:buSzPts val="3200"/>
              <a:buFont typeface="Open Sans"/>
              <a:buNone/>
              <a:defRPr sz="3200" b="1">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2" name="Google Shape;122;p23"/>
          <p:cNvSpPr txBox="1">
            <a:spLocks noGrp="1"/>
          </p:cNvSpPr>
          <p:nvPr>
            <p:ph type="subTitle" idx="3"/>
          </p:nvPr>
        </p:nvSpPr>
        <p:spPr>
          <a:xfrm>
            <a:off x="882772" y="5028236"/>
            <a:ext cx="6090752" cy="246221"/>
          </a:xfrm>
          <a:prstGeom prst="rect">
            <a:avLst/>
          </a:prstGeom>
          <a:solidFill>
            <a:schemeClr val="lt1">
              <a:alpha val="89803"/>
            </a:schemeClr>
          </a:solidFill>
          <a:ln>
            <a:noFill/>
          </a:ln>
        </p:spPr>
        <p:txBody>
          <a:bodyPr spcFirstLastPara="1" wrap="square" lIns="72000" tIns="0" rIns="36000" bIns="0" anchor="t" anchorCtr="0">
            <a:spAutoFit/>
          </a:bodyPr>
          <a:lstStyle>
            <a:lvl1pPr lvl="0" algn="l">
              <a:spcBef>
                <a:spcPts val="600"/>
              </a:spcBef>
              <a:spcAft>
                <a:spcPts val="0"/>
              </a:spcAft>
              <a:buClr>
                <a:schemeClr val="accent1"/>
              </a:buClr>
              <a:buSzPts val="1600"/>
              <a:buNone/>
              <a:defRPr b="0">
                <a:solidFill>
                  <a:schemeClr val="accent1"/>
                </a:solidFill>
              </a:defRPr>
            </a:lvl1pPr>
            <a:lvl2pPr lvl="1" algn="ctr">
              <a:spcBef>
                <a:spcPts val="600"/>
              </a:spcBef>
              <a:spcAft>
                <a:spcPts val="0"/>
              </a:spcAft>
              <a:buClr>
                <a:srgbClr val="888888"/>
              </a:buClr>
              <a:buSzPts val="1600"/>
              <a:buNone/>
              <a:defRPr>
                <a:solidFill>
                  <a:srgbClr val="888888"/>
                </a:solidFill>
              </a:defRPr>
            </a:lvl2pPr>
            <a:lvl3pPr lvl="2" algn="ctr">
              <a:spcBef>
                <a:spcPts val="0"/>
              </a:spcBef>
              <a:spcAft>
                <a:spcPts val="0"/>
              </a:spcAft>
              <a:buClr>
                <a:srgbClr val="888888"/>
              </a:buClr>
              <a:buSzPts val="1600"/>
              <a:buNone/>
              <a:defRPr>
                <a:solidFill>
                  <a:srgbClr val="888888"/>
                </a:solidFill>
              </a:defRPr>
            </a:lvl3pPr>
            <a:lvl4pPr lvl="3" algn="ctr">
              <a:spcBef>
                <a:spcPts val="0"/>
              </a:spcBef>
              <a:spcAft>
                <a:spcPts val="0"/>
              </a:spcAft>
              <a:buClr>
                <a:srgbClr val="888888"/>
              </a:buClr>
              <a:buSzPts val="1600"/>
              <a:buNone/>
              <a:defRPr>
                <a:solidFill>
                  <a:srgbClr val="888888"/>
                </a:solidFill>
              </a:defRPr>
            </a:lvl4pPr>
            <a:lvl5pPr lvl="4" algn="ctr">
              <a:spcBef>
                <a:spcPts val="600"/>
              </a:spcBef>
              <a:spcAft>
                <a:spcPts val="0"/>
              </a:spcAft>
              <a:buClr>
                <a:srgbClr val="888888"/>
              </a:buClr>
              <a:buSzPts val="1400"/>
              <a:buNone/>
              <a:defRPr>
                <a:solidFill>
                  <a:srgbClr val="888888"/>
                </a:solidFill>
              </a:defRPr>
            </a:lvl5pPr>
            <a:lvl6pPr lvl="5" algn="ctr">
              <a:lnSpc>
                <a:spcPct val="100000"/>
              </a:lnSpc>
              <a:spcBef>
                <a:spcPts val="600"/>
              </a:spcBef>
              <a:spcAft>
                <a:spcPts val="0"/>
              </a:spcAft>
              <a:buClr>
                <a:srgbClr val="888888"/>
              </a:buClr>
              <a:buSzPts val="1400"/>
              <a:buNone/>
              <a:defRPr>
                <a:solidFill>
                  <a:srgbClr val="888888"/>
                </a:solidFill>
              </a:defRPr>
            </a:lvl6pPr>
            <a:lvl7pPr lvl="6" algn="ctr">
              <a:lnSpc>
                <a:spcPct val="100000"/>
              </a:lnSpc>
              <a:spcBef>
                <a:spcPts val="0"/>
              </a:spcBef>
              <a:spcAft>
                <a:spcPts val="0"/>
              </a:spcAft>
              <a:buClr>
                <a:srgbClr val="888888"/>
              </a:buClr>
              <a:buSzPts val="1400"/>
              <a:buNone/>
              <a:defRPr>
                <a:solidFill>
                  <a:srgbClr val="888888"/>
                </a:solidFill>
              </a:defRPr>
            </a:lvl7pPr>
            <a:lvl8pPr lvl="7" algn="ctr">
              <a:lnSpc>
                <a:spcPct val="100000"/>
              </a:lnSpc>
              <a:spcBef>
                <a:spcPts val="0"/>
              </a:spcBef>
              <a:spcAft>
                <a:spcPts val="0"/>
              </a:spcAft>
              <a:buClr>
                <a:srgbClr val="888888"/>
              </a:buClr>
              <a:buSzPts val="1400"/>
              <a:buNone/>
              <a:defRPr>
                <a:solidFill>
                  <a:srgbClr val="888888"/>
                </a:solidFill>
              </a:defRPr>
            </a:lvl8pPr>
            <a:lvl9pPr lvl="8" algn="ctr">
              <a:lnSpc>
                <a:spcPct val="100000"/>
              </a:lnSpc>
              <a:spcBef>
                <a:spcPts val="0"/>
              </a:spcBef>
              <a:spcAft>
                <a:spcPts val="0"/>
              </a:spcAft>
              <a:buClr>
                <a:srgbClr val="888888"/>
              </a:buClr>
              <a:buSzPts val="1400"/>
              <a:buNone/>
              <a:defRPr>
                <a:solidFill>
                  <a:srgbClr val="888888"/>
                </a:solidFill>
              </a:defRPr>
            </a:lvl9pPr>
          </a:lstStyle>
          <a:p>
            <a:endParaRPr/>
          </a:p>
        </p:txBody>
      </p:sp>
      <p:sp>
        <p:nvSpPr>
          <p:cNvPr id="123" name="Google Shape;123;p23"/>
          <p:cNvSpPr txBox="1">
            <a:spLocks noGrp="1"/>
          </p:cNvSpPr>
          <p:nvPr>
            <p:ph type="body" idx="4"/>
          </p:nvPr>
        </p:nvSpPr>
        <p:spPr>
          <a:xfrm>
            <a:off x="882808" y="3138045"/>
            <a:ext cx="3355456" cy="246221"/>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0"/>
              </a:spcBef>
              <a:spcAft>
                <a:spcPts val="0"/>
              </a:spcAft>
              <a:buClr>
                <a:schemeClr val="accent1"/>
              </a:buClr>
              <a:buSzPts val="1600"/>
              <a:buNone/>
              <a:defRPr sz="1600" b="0">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124" name="Google Shape;124;p23"/>
          <p:cNvSpPr txBox="1">
            <a:spLocks noGrp="1"/>
          </p:cNvSpPr>
          <p:nvPr>
            <p:ph type="body" idx="5"/>
          </p:nvPr>
        </p:nvSpPr>
        <p:spPr>
          <a:xfrm>
            <a:off x="882770" y="4375609"/>
            <a:ext cx="4803348" cy="492443"/>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600"/>
              </a:spcBef>
              <a:spcAft>
                <a:spcPts val="0"/>
              </a:spcAft>
              <a:buClr>
                <a:schemeClr val="accent1"/>
              </a:buClr>
              <a:buSzPts val="3200"/>
              <a:buNone/>
              <a:defRPr sz="3200" b="0">
                <a:solidFill>
                  <a:schemeClr val="accent1"/>
                </a:solidFill>
              </a:defRPr>
            </a:lvl1pPr>
            <a:lvl2pPr marL="914400" lvl="1" indent="-228600" algn="l">
              <a:spcBef>
                <a:spcPts val="600"/>
              </a:spcBef>
              <a:spcAft>
                <a:spcPts val="0"/>
              </a:spcAft>
              <a:buClr>
                <a:schemeClr val="accent1"/>
              </a:buClr>
              <a:buSzPts val="1800"/>
              <a:buNone/>
              <a:defRPr/>
            </a:lvl2pPr>
            <a:lvl3pPr marL="1371600" lvl="2" indent="-228600" algn="l">
              <a:spcBef>
                <a:spcPts val="0"/>
              </a:spcBef>
              <a:spcAft>
                <a:spcPts val="0"/>
              </a:spcAft>
              <a:buClr>
                <a:schemeClr val="accent1"/>
              </a:buClr>
              <a:buSzPts val="1600"/>
              <a:buNone/>
              <a:defRPr/>
            </a:lvl3pPr>
            <a:lvl4pPr marL="1828800" lvl="3" indent="-228600" algn="l">
              <a:spcBef>
                <a:spcPts val="0"/>
              </a:spcBef>
              <a:spcAft>
                <a:spcPts val="0"/>
              </a:spcAft>
              <a:buClr>
                <a:schemeClr val="accent1"/>
              </a:buClr>
              <a:buSzPts val="1600"/>
              <a:buNone/>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125" name="Google Shape;125;p23"/>
          <p:cNvSpPr txBox="1">
            <a:spLocks noGrp="1"/>
          </p:cNvSpPr>
          <p:nvPr>
            <p:ph type="body" idx="6"/>
          </p:nvPr>
        </p:nvSpPr>
        <p:spPr>
          <a:xfrm>
            <a:off x="882808" y="5312641"/>
            <a:ext cx="4239801" cy="246221"/>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600"/>
              </a:spcBef>
              <a:spcAft>
                <a:spcPts val="0"/>
              </a:spcAft>
              <a:buClr>
                <a:schemeClr val="accent1"/>
              </a:buClr>
              <a:buSzPts val="1600"/>
              <a:buNone/>
              <a:defRPr b="0">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4_Titelfolie_TUD_Foto_a">
  <p:cSld name="4_Titelfolie_TUD_Foto_a">
    <p:spTree>
      <p:nvGrpSpPr>
        <p:cNvPr id="1" name="Shape 126"/>
        <p:cNvGrpSpPr/>
        <p:nvPr/>
      </p:nvGrpSpPr>
      <p:grpSpPr>
        <a:xfrm>
          <a:off x="0" y="0"/>
          <a:ext cx="0" cy="0"/>
          <a:chOff x="0" y="0"/>
          <a:chExt cx="0" cy="0"/>
        </a:xfrm>
      </p:grpSpPr>
      <p:sp>
        <p:nvSpPr>
          <p:cNvPr id="127" name="Google Shape;127;p24"/>
          <p:cNvSpPr>
            <a:spLocks noGrp="1"/>
          </p:cNvSpPr>
          <p:nvPr>
            <p:ph type="pic" idx="2"/>
          </p:nvPr>
        </p:nvSpPr>
        <p:spPr>
          <a:xfrm>
            <a:off x="0" y="1204913"/>
            <a:ext cx="12192000" cy="5653086"/>
          </a:xfrm>
          <a:prstGeom prst="rect">
            <a:avLst/>
          </a:prstGeom>
          <a:solidFill>
            <a:srgbClr val="F2F2F2"/>
          </a:solidFill>
          <a:ln>
            <a:noFill/>
          </a:ln>
        </p:spPr>
      </p:sp>
      <p:sp>
        <p:nvSpPr>
          <p:cNvPr id="128" name="Google Shape;128;p24"/>
          <p:cNvSpPr txBox="1">
            <a:spLocks noGrp="1"/>
          </p:cNvSpPr>
          <p:nvPr>
            <p:ph type="body" idx="1"/>
          </p:nvPr>
        </p:nvSpPr>
        <p:spPr>
          <a:xfrm>
            <a:off x="882808" y="2852116"/>
            <a:ext cx="2322802" cy="246221"/>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0"/>
              </a:spcBef>
              <a:spcAft>
                <a:spcPts val="0"/>
              </a:spcAft>
              <a:buClr>
                <a:schemeClr val="accent1"/>
              </a:buClr>
              <a:buSzPts val="1600"/>
              <a:buNone/>
              <a:defRPr sz="1600" b="1">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129" name="Google Shape;129;p24"/>
          <p:cNvSpPr txBox="1">
            <a:spLocks noGrp="1"/>
          </p:cNvSpPr>
          <p:nvPr>
            <p:ph type="title"/>
          </p:nvPr>
        </p:nvSpPr>
        <p:spPr>
          <a:xfrm>
            <a:off x="882771" y="3835706"/>
            <a:ext cx="3941317" cy="492443"/>
          </a:xfrm>
          <a:prstGeom prst="rect">
            <a:avLst/>
          </a:prstGeom>
          <a:solidFill>
            <a:schemeClr val="lt1">
              <a:alpha val="89803"/>
            </a:schemeClr>
          </a:solidFill>
          <a:ln>
            <a:noFill/>
          </a:ln>
        </p:spPr>
        <p:txBody>
          <a:bodyPr spcFirstLastPara="1" wrap="square" lIns="72000" tIns="0" rIns="36000" bIns="0" anchor="t" anchorCtr="0">
            <a:spAutoFit/>
          </a:bodyPr>
          <a:lstStyle>
            <a:lvl1pPr lvl="0" algn="l">
              <a:spcBef>
                <a:spcPts val="0"/>
              </a:spcBef>
              <a:spcAft>
                <a:spcPts val="0"/>
              </a:spcAft>
              <a:buClr>
                <a:schemeClr val="accent1"/>
              </a:buClr>
              <a:buSzPts val="3200"/>
              <a:buFont typeface="Open Sans"/>
              <a:buNone/>
              <a:defRPr sz="3200" b="1">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0" name="Google Shape;130;p24"/>
          <p:cNvSpPr txBox="1">
            <a:spLocks noGrp="1"/>
          </p:cNvSpPr>
          <p:nvPr>
            <p:ph type="subTitle" idx="3"/>
          </p:nvPr>
        </p:nvSpPr>
        <p:spPr>
          <a:xfrm>
            <a:off x="882772" y="5028236"/>
            <a:ext cx="6090752" cy="246221"/>
          </a:xfrm>
          <a:prstGeom prst="rect">
            <a:avLst/>
          </a:prstGeom>
          <a:solidFill>
            <a:schemeClr val="lt1">
              <a:alpha val="89803"/>
            </a:schemeClr>
          </a:solidFill>
          <a:ln>
            <a:noFill/>
          </a:ln>
        </p:spPr>
        <p:txBody>
          <a:bodyPr spcFirstLastPara="1" wrap="square" lIns="72000" tIns="0" rIns="36000" bIns="0" anchor="t" anchorCtr="0">
            <a:spAutoFit/>
          </a:bodyPr>
          <a:lstStyle>
            <a:lvl1pPr lvl="0" algn="l">
              <a:spcBef>
                <a:spcPts val="600"/>
              </a:spcBef>
              <a:spcAft>
                <a:spcPts val="0"/>
              </a:spcAft>
              <a:buClr>
                <a:schemeClr val="accent1"/>
              </a:buClr>
              <a:buSzPts val="1600"/>
              <a:buNone/>
              <a:defRPr b="0">
                <a:solidFill>
                  <a:schemeClr val="accent1"/>
                </a:solidFill>
              </a:defRPr>
            </a:lvl1pPr>
            <a:lvl2pPr lvl="1" algn="ctr">
              <a:spcBef>
                <a:spcPts val="600"/>
              </a:spcBef>
              <a:spcAft>
                <a:spcPts val="0"/>
              </a:spcAft>
              <a:buClr>
                <a:srgbClr val="888888"/>
              </a:buClr>
              <a:buSzPts val="1600"/>
              <a:buNone/>
              <a:defRPr>
                <a:solidFill>
                  <a:srgbClr val="888888"/>
                </a:solidFill>
              </a:defRPr>
            </a:lvl2pPr>
            <a:lvl3pPr lvl="2" algn="ctr">
              <a:spcBef>
                <a:spcPts val="0"/>
              </a:spcBef>
              <a:spcAft>
                <a:spcPts val="0"/>
              </a:spcAft>
              <a:buClr>
                <a:srgbClr val="888888"/>
              </a:buClr>
              <a:buSzPts val="1600"/>
              <a:buNone/>
              <a:defRPr>
                <a:solidFill>
                  <a:srgbClr val="888888"/>
                </a:solidFill>
              </a:defRPr>
            </a:lvl3pPr>
            <a:lvl4pPr lvl="3" algn="ctr">
              <a:spcBef>
                <a:spcPts val="0"/>
              </a:spcBef>
              <a:spcAft>
                <a:spcPts val="0"/>
              </a:spcAft>
              <a:buClr>
                <a:srgbClr val="888888"/>
              </a:buClr>
              <a:buSzPts val="1600"/>
              <a:buNone/>
              <a:defRPr>
                <a:solidFill>
                  <a:srgbClr val="888888"/>
                </a:solidFill>
              </a:defRPr>
            </a:lvl4pPr>
            <a:lvl5pPr lvl="4" algn="ctr">
              <a:spcBef>
                <a:spcPts val="600"/>
              </a:spcBef>
              <a:spcAft>
                <a:spcPts val="0"/>
              </a:spcAft>
              <a:buClr>
                <a:srgbClr val="888888"/>
              </a:buClr>
              <a:buSzPts val="1400"/>
              <a:buNone/>
              <a:defRPr>
                <a:solidFill>
                  <a:srgbClr val="888888"/>
                </a:solidFill>
              </a:defRPr>
            </a:lvl5pPr>
            <a:lvl6pPr lvl="5" algn="ctr">
              <a:lnSpc>
                <a:spcPct val="100000"/>
              </a:lnSpc>
              <a:spcBef>
                <a:spcPts val="600"/>
              </a:spcBef>
              <a:spcAft>
                <a:spcPts val="0"/>
              </a:spcAft>
              <a:buClr>
                <a:srgbClr val="888888"/>
              </a:buClr>
              <a:buSzPts val="1400"/>
              <a:buNone/>
              <a:defRPr>
                <a:solidFill>
                  <a:srgbClr val="888888"/>
                </a:solidFill>
              </a:defRPr>
            </a:lvl6pPr>
            <a:lvl7pPr lvl="6" algn="ctr">
              <a:lnSpc>
                <a:spcPct val="100000"/>
              </a:lnSpc>
              <a:spcBef>
                <a:spcPts val="0"/>
              </a:spcBef>
              <a:spcAft>
                <a:spcPts val="0"/>
              </a:spcAft>
              <a:buClr>
                <a:srgbClr val="888888"/>
              </a:buClr>
              <a:buSzPts val="1400"/>
              <a:buNone/>
              <a:defRPr>
                <a:solidFill>
                  <a:srgbClr val="888888"/>
                </a:solidFill>
              </a:defRPr>
            </a:lvl7pPr>
            <a:lvl8pPr lvl="7" algn="ctr">
              <a:lnSpc>
                <a:spcPct val="100000"/>
              </a:lnSpc>
              <a:spcBef>
                <a:spcPts val="0"/>
              </a:spcBef>
              <a:spcAft>
                <a:spcPts val="0"/>
              </a:spcAft>
              <a:buClr>
                <a:srgbClr val="888888"/>
              </a:buClr>
              <a:buSzPts val="1400"/>
              <a:buNone/>
              <a:defRPr>
                <a:solidFill>
                  <a:srgbClr val="888888"/>
                </a:solidFill>
              </a:defRPr>
            </a:lvl8pPr>
            <a:lvl9pPr lvl="8" algn="ctr">
              <a:lnSpc>
                <a:spcPct val="100000"/>
              </a:lnSpc>
              <a:spcBef>
                <a:spcPts val="0"/>
              </a:spcBef>
              <a:spcAft>
                <a:spcPts val="0"/>
              </a:spcAft>
              <a:buClr>
                <a:srgbClr val="888888"/>
              </a:buClr>
              <a:buSzPts val="1400"/>
              <a:buNone/>
              <a:defRPr>
                <a:solidFill>
                  <a:srgbClr val="888888"/>
                </a:solidFill>
              </a:defRPr>
            </a:lvl9pPr>
          </a:lstStyle>
          <a:p>
            <a:endParaRPr/>
          </a:p>
        </p:txBody>
      </p:sp>
      <p:sp>
        <p:nvSpPr>
          <p:cNvPr id="131" name="Google Shape;131;p24"/>
          <p:cNvSpPr txBox="1">
            <a:spLocks noGrp="1"/>
          </p:cNvSpPr>
          <p:nvPr>
            <p:ph type="body" idx="4"/>
          </p:nvPr>
        </p:nvSpPr>
        <p:spPr>
          <a:xfrm>
            <a:off x="882808" y="3138045"/>
            <a:ext cx="3355456" cy="246221"/>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0"/>
              </a:spcBef>
              <a:spcAft>
                <a:spcPts val="0"/>
              </a:spcAft>
              <a:buClr>
                <a:schemeClr val="accent1"/>
              </a:buClr>
              <a:buSzPts val="1600"/>
              <a:buNone/>
              <a:defRPr sz="1600" b="0">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132" name="Google Shape;132;p24"/>
          <p:cNvSpPr txBox="1">
            <a:spLocks noGrp="1"/>
          </p:cNvSpPr>
          <p:nvPr>
            <p:ph type="body" idx="5"/>
          </p:nvPr>
        </p:nvSpPr>
        <p:spPr>
          <a:xfrm>
            <a:off x="882770" y="4375609"/>
            <a:ext cx="4803348" cy="492443"/>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600"/>
              </a:spcBef>
              <a:spcAft>
                <a:spcPts val="0"/>
              </a:spcAft>
              <a:buClr>
                <a:schemeClr val="accent1"/>
              </a:buClr>
              <a:buSzPts val="3200"/>
              <a:buNone/>
              <a:defRPr sz="3200" b="0">
                <a:solidFill>
                  <a:schemeClr val="accent1"/>
                </a:solidFill>
              </a:defRPr>
            </a:lvl1pPr>
            <a:lvl2pPr marL="914400" lvl="1" indent="-228600" algn="l">
              <a:spcBef>
                <a:spcPts val="600"/>
              </a:spcBef>
              <a:spcAft>
                <a:spcPts val="0"/>
              </a:spcAft>
              <a:buClr>
                <a:schemeClr val="accent1"/>
              </a:buClr>
              <a:buSzPts val="1800"/>
              <a:buNone/>
              <a:defRPr/>
            </a:lvl2pPr>
            <a:lvl3pPr marL="1371600" lvl="2" indent="-228600" algn="l">
              <a:spcBef>
                <a:spcPts val="0"/>
              </a:spcBef>
              <a:spcAft>
                <a:spcPts val="0"/>
              </a:spcAft>
              <a:buClr>
                <a:schemeClr val="accent1"/>
              </a:buClr>
              <a:buSzPts val="1600"/>
              <a:buNone/>
              <a:defRPr/>
            </a:lvl3pPr>
            <a:lvl4pPr marL="1828800" lvl="3" indent="-228600" algn="l">
              <a:spcBef>
                <a:spcPts val="0"/>
              </a:spcBef>
              <a:spcAft>
                <a:spcPts val="0"/>
              </a:spcAft>
              <a:buClr>
                <a:schemeClr val="accent1"/>
              </a:buClr>
              <a:buSzPts val="1600"/>
              <a:buNone/>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sp>
        <p:nvSpPr>
          <p:cNvPr id="133" name="Google Shape;133;p24"/>
          <p:cNvSpPr txBox="1">
            <a:spLocks noGrp="1"/>
          </p:cNvSpPr>
          <p:nvPr>
            <p:ph type="body" idx="6"/>
          </p:nvPr>
        </p:nvSpPr>
        <p:spPr>
          <a:xfrm>
            <a:off x="882808" y="5312641"/>
            <a:ext cx="4239801" cy="246221"/>
          </a:xfrm>
          <a:prstGeom prst="rect">
            <a:avLst/>
          </a:prstGeom>
          <a:solidFill>
            <a:schemeClr val="lt1">
              <a:alpha val="89803"/>
            </a:schemeClr>
          </a:solidFill>
          <a:ln>
            <a:noFill/>
          </a:ln>
        </p:spPr>
        <p:txBody>
          <a:bodyPr spcFirstLastPara="1" wrap="square" lIns="72000" tIns="0" rIns="36000" bIns="0" anchor="t" anchorCtr="0">
            <a:spAutoFit/>
          </a:bodyPr>
          <a:lstStyle>
            <a:lvl1pPr marL="457200" lvl="0" indent="-228600" algn="l">
              <a:spcBef>
                <a:spcPts val="600"/>
              </a:spcBef>
              <a:spcAft>
                <a:spcPts val="0"/>
              </a:spcAft>
              <a:buClr>
                <a:schemeClr val="accent1"/>
              </a:buClr>
              <a:buSzPts val="1600"/>
              <a:buNone/>
              <a:defRPr b="0">
                <a:solidFill>
                  <a:schemeClr val="accent1"/>
                </a:solidFill>
              </a:defRPr>
            </a:lvl1pPr>
            <a:lvl2pPr marL="914400" lvl="1" indent="-228600" algn="l">
              <a:spcBef>
                <a:spcPts val="600"/>
              </a:spcBef>
              <a:spcAft>
                <a:spcPts val="0"/>
              </a:spcAft>
              <a:buClr>
                <a:schemeClr val="accent1"/>
              </a:buClr>
              <a:buSzPts val="1800"/>
              <a:buNone/>
              <a:defRPr/>
            </a:lvl2pPr>
            <a:lvl3pPr marL="1371600" lvl="2" indent="-342900" algn="l">
              <a:spcBef>
                <a:spcPts val="0"/>
              </a:spcBef>
              <a:spcAft>
                <a:spcPts val="0"/>
              </a:spcAft>
              <a:buClr>
                <a:schemeClr val="accent1"/>
              </a:buClr>
              <a:buSzPts val="1800"/>
              <a:buChar char="—"/>
              <a:defRPr/>
            </a:lvl3pPr>
            <a:lvl4pPr marL="1828800" lvl="3" indent="-342900" algn="l">
              <a:spcBef>
                <a:spcPts val="0"/>
              </a:spcBef>
              <a:spcAft>
                <a:spcPts val="0"/>
              </a:spcAft>
              <a:buClr>
                <a:schemeClr val="accent1"/>
              </a:buClr>
              <a:buSzPts val="1800"/>
              <a:buChar char="–"/>
              <a:defRPr/>
            </a:lvl4pPr>
            <a:lvl5pPr marL="2286000" lvl="4" indent="-228600" algn="l">
              <a:spcBef>
                <a:spcPts val="600"/>
              </a:spcBef>
              <a:spcAft>
                <a:spcPts val="0"/>
              </a:spcAft>
              <a:buClr>
                <a:schemeClr val="accent1"/>
              </a:buClr>
              <a:buSzPts val="1800"/>
              <a:buNone/>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100000"/>
              </a:lnSpc>
              <a:spcBef>
                <a:spcPts val="0"/>
              </a:spcBef>
              <a:spcAft>
                <a:spcPts val="0"/>
              </a:spcAft>
              <a:buClr>
                <a:schemeClr val="accent1"/>
              </a:buClr>
              <a:buSzPts val="1800"/>
              <a:buChar char="—"/>
              <a:defRPr/>
            </a:lvl7pPr>
            <a:lvl8pPr marL="3657600" lvl="7" indent="-342900" algn="l">
              <a:lnSpc>
                <a:spcPct val="100000"/>
              </a:lnSpc>
              <a:spcBef>
                <a:spcPts val="0"/>
              </a:spcBef>
              <a:spcAft>
                <a:spcPts val="0"/>
              </a:spcAft>
              <a:buClr>
                <a:schemeClr val="accent1"/>
              </a:buClr>
              <a:buSzPts val="1800"/>
              <a:buChar char="–"/>
              <a:defRPr/>
            </a:lvl8pPr>
            <a:lvl9pPr marL="4114800" lvl="8" indent="-342900" algn="l">
              <a:lnSpc>
                <a:spcPct val="100000"/>
              </a:lnSpc>
              <a:spcBef>
                <a:spcPts val="0"/>
              </a:spcBef>
              <a:spcAft>
                <a:spcPts val="0"/>
              </a:spcAft>
              <a:buClr>
                <a:schemeClr val="accent1"/>
              </a:buClr>
              <a:buSzPts val="1800"/>
              <a:buChar char="▪"/>
              <a:defRPr/>
            </a:lvl9pPr>
          </a:lstStyle>
          <a:p>
            <a:endParaRPr/>
          </a:p>
        </p:txBody>
      </p:sp>
      <p:pic>
        <p:nvPicPr>
          <p:cNvPr id="134" name="Google Shape;134;p24"/>
          <p:cNvPicPr preferRelativeResize="0"/>
          <p:nvPr/>
        </p:nvPicPr>
        <p:blipFill rotWithShape="1">
          <a:blip r:embed="rId2">
            <a:alphaModFix/>
          </a:blip>
          <a:srcRect/>
          <a:stretch/>
        </p:blipFill>
        <p:spPr>
          <a:xfrm>
            <a:off x="10406348" y="330108"/>
            <a:ext cx="1468046" cy="544572"/>
          </a:xfrm>
          <a:prstGeom prst="rect">
            <a:avLst/>
          </a:prstGeom>
          <a:noFill/>
          <a:ln>
            <a:noFill/>
          </a:ln>
        </p:spPr>
      </p:pic>
      <p:pic>
        <p:nvPicPr>
          <p:cNvPr id="135" name="Google Shape;135;p24"/>
          <p:cNvPicPr preferRelativeResize="0"/>
          <p:nvPr/>
        </p:nvPicPr>
        <p:blipFill rotWithShape="1">
          <a:blip r:embed="rId3">
            <a:alphaModFix/>
          </a:blip>
          <a:srcRect/>
          <a:stretch/>
        </p:blipFill>
        <p:spPr>
          <a:xfrm>
            <a:off x="290304" y="349983"/>
            <a:ext cx="1764000" cy="511579"/>
          </a:xfrm>
          <a:prstGeom prst="rect">
            <a:avLst/>
          </a:prstGeom>
          <a:noFill/>
          <a:ln>
            <a:noFill/>
          </a:ln>
        </p:spPr>
      </p:pic>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5"/>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Clr>
                <a:schemeClr val="accent1"/>
              </a:buClr>
              <a:buSzPts val="2400"/>
              <a:buFont typeface="Open Sans"/>
              <a:buNone/>
              <a:defRPr sz="2400" b="1" i="0" u="none" strike="noStrike" cap="none">
                <a:solidFill>
                  <a:schemeClr val="accent1"/>
                </a:solidFill>
                <a:latin typeface="Open Sans"/>
                <a:ea typeface="Open Sans"/>
                <a:cs typeface="Open Sans"/>
                <a:sym typeface="Open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5"/>
          <p:cNvSpPr txBox="1">
            <a:spLocks noGrp="1"/>
          </p:cNvSpPr>
          <p:nvPr>
            <p:ph type="body" idx="1"/>
          </p:nvPr>
        </p:nvSpPr>
        <p:spPr>
          <a:xfrm>
            <a:off x="874712" y="1481138"/>
            <a:ext cx="10580687" cy="4360861"/>
          </a:xfrm>
          <a:prstGeom prst="rect">
            <a:avLst/>
          </a:prstGeom>
          <a:noFill/>
          <a:ln>
            <a:noFill/>
          </a:ln>
        </p:spPr>
        <p:txBody>
          <a:bodyPr spcFirstLastPara="1" wrap="square" lIns="0" tIns="0" rIns="0" bIns="0" anchor="t" anchorCtr="0">
            <a:noAutofit/>
          </a:bodyPr>
          <a:lstStyle>
            <a:lvl1pPr marL="457200" marR="0" lvl="0" indent="-228600" algn="l" rtl="0">
              <a:spcBef>
                <a:spcPts val="600"/>
              </a:spcBef>
              <a:spcAft>
                <a:spcPts val="0"/>
              </a:spcAft>
              <a:buClr>
                <a:schemeClr val="accent1"/>
              </a:buClr>
              <a:buSzPts val="1600"/>
              <a:buFont typeface="Arial"/>
              <a:buNone/>
              <a:defRPr sz="1600" b="1" i="0" u="none" strike="noStrike" cap="none">
                <a:solidFill>
                  <a:schemeClr val="accent1"/>
                </a:solidFill>
                <a:latin typeface="Open Sans"/>
                <a:ea typeface="Open Sans"/>
                <a:cs typeface="Open Sans"/>
                <a:sym typeface="Open Sans"/>
              </a:defRPr>
            </a:lvl1pPr>
            <a:lvl2pPr marL="914400" marR="0" lvl="1" indent="-228600" algn="l" rtl="0">
              <a:spcBef>
                <a:spcPts val="60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2pPr>
            <a:lvl3pPr marL="1371600" marR="0" lvl="2" indent="-330200" algn="l" rtl="0">
              <a:spcBef>
                <a:spcPts val="0"/>
              </a:spcBef>
              <a:spcAft>
                <a:spcPts val="0"/>
              </a:spcAft>
              <a:buClr>
                <a:schemeClr val="accent1"/>
              </a:buClr>
              <a:buSzPts val="1600"/>
              <a:buFont typeface="Arial"/>
              <a:buChar char="—"/>
              <a:defRPr sz="1600" b="0" i="0" u="none" strike="noStrike" cap="none">
                <a:solidFill>
                  <a:schemeClr val="accent1"/>
                </a:solidFill>
                <a:latin typeface="Open Sans"/>
                <a:ea typeface="Open Sans"/>
                <a:cs typeface="Open Sans"/>
                <a:sym typeface="Open Sans"/>
              </a:defRPr>
            </a:lvl3pPr>
            <a:lvl4pPr marL="1828800" marR="0" lvl="3" indent="-330200" algn="l" rtl="0">
              <a:spcBef>
                <a:spcPts val="0"/>
              </a:spcBef>
              <a:spcAft>
                <a:spcPts val="0"/>
              </a:spcAft>
              <a:buClr>
                <a:schemeClr val="accent1"/>
              </a:buClr>
              <a:buSzPts val="1600"/>
              <a:buFont typeface="Open Sans"/>
              <a:buChar char="–"/>
              <a:defRPr sz="1600" b="0" i="0" u="none" strike="noStrike" cap="none">
                <a:solidFill>
                  <a:schemeClr val="accent1"/>
                </a:solidFill>
                <a:latin typeface="Open Sans"/>
                <a:ea typeface="Open Sans"/>
                <a:cs typeface="Open Sans"/>
                <a:sym typeface="Open Sans"/>
              </a:defRPr>
            </a:lvl4pPr>
            <a:lvl5pPr marL="2286000" marR="0" lvl="4" indent="-228600" algn="l" rtl="0">
              <a:spcBef>
                <a:spcPts val="600"/>
              </a:spcBef>
              <a:spcAft>
                <a:spcPts val="0"/>
              </a:spcAft>
              <a:buClr>
                <a:schemeClr val="accent1"/>
              </a:buClr>
              <a:buSzPts val="1400"/>
              <a:buFont typeface="Noto Sans Symbols"/>
              <a:buNone/>
              <a:defRPr sz="1400" b="1" i="0" u="none" strike="noStrike" cap="none">
                <a:solidFill>
                  <a:schemeClr val="accent1"/>
                </a:solidFill>
                <a:latin typeface="Open Sans"/>
                <a:ea typeface="Open Sans"/>
                <a:cs typeface="Open Sans"/>
                <a:sym typeface="Open Sans"/>
              </a:defRPr>
            </a:lvl5pPr>
            <a:lvl6pPr marL="2743200" marR="0" lvl="5" indent="-228600" algn="l" rtl="0">
              <a:lnSpc>
                <a:spcPct val="100000"/>
              </a:lnSpc>
              <a:spcBef>
                <a:spcPts val="600"/>
              </a:spcBef>
              <a:spcAft>
                <a:spcPts val="0"/>
              </a:spcAft>
              <a:buClr>
                <a:schemeClr val="accent1"/>
              </a:buClr>
              <a:buSzPts val="1400"/>
              <a:buFont typeface="Arial"/>
              <a:buNone/>
              <a:defRPr sz="1400" b="0" i="0" u="none" strike="noStrike" cap="none">
                <a:solidFill>
                  <a:schemeClr val="accent1"/>
                </a:solidFill>
                <a:latin typeface="Open Sans"/>
                <a:ea typeface="Open Sans"/>
                <a:cs typeface="Open Sans"/>
                <a:sym typeface="Open Sans"/>
              </a:defRPr>
            </a:lvl6pPr>
            <a:lvl7pPr marL="3200400" marR="0" lvl="6" indent="-317500" algn="l" rtl="0">
              <a:lnSpc>
                <a:spcPct val="100000"/>
              </a:lnSpc>
              <a:spcBef>
                <a:spcPts val="0"/>
              </a:spcBef>
              <a:spcAft>
                <a:spcPts val="0"/>
              </a:spcAft>
              <a:buClr>
                <a:schemeClr val="accent1"/>
              </a:buClr>
              <a:buSzPts val="1400"/>
              <a:buFont typeface="Arial"/>
              <a:buChar char="—"/>
              <a:defRPr sz="1400" b="0" i="0" u="none" strike="noStrike" cap="none">
                <a:solidFill>
                  <a:schemeClr val="accent1"/>
                </a:solidFill>
                <a:latin typeface="Open Sans"/>
                <a:ea typeface="Open Sans"/>
                <a:cs typeface="Open Sans"/>
                <a:sym typeface="Open Sans"/>
              </a:defRPr>
            </a:lvl7pPr>
            <a:lvl8pPr marL="3657600" marR="0" lvl="7" indent="-317500" algn="l" rtl="0">
              <a:lnSpc>
                <a:spcPct val="100000"/>
              </a:lnSpc>
              <a:spcBef>
                <a:spcPts val="0"/>
              </a:spcBef>
              <a:spcAft>
                <a:spcPts val="0"/>
              </a:spcAft>
              <a:buClr>
                <a:schemeClr val="accent1"/>
              </a:buClr>
              <a:buSzPts val="1400"/>
              <a:buFont typeface="Open Sans"/>
              <a:buChar char="–"/>
              <a:defRPr sz="1400" b="0" i="0" u="none" strike="noStrike" cap="none">
                <a:solidFill>
                  <a:schemeClr val="accent1"/>
                </a:solidFill>
                <a:latin typeface="Open Sans"/>
                <a:ea typeface="Open Sans"/>
                <a:cs typeface="Open Sans"/>
                <a:sym typeface="Open Sans"/>
              </a:defRPr>
            </a:lvl8pPr>
            <a:lvl9pPr marL="4114800" marR="0" lvl="8" indent="-317500" algn="l" rtl="0">
              <a:lnSpc>
                <a:spcPct val="100000"/>
              </a:lnSpc>
              <a:spcBef>
                <a:spcPts val="0"/>
              </a:spcBef>
              <a:spcAft>
                <a:spcPts val="0"/>
              </a:spcAft>
              <a:buClr>
                <a:schemeClr val="accent1"/>
              </a:buClr>
              <a:buSzPts val="1400"/>
              <a:buFont typeface="Noto Sans Symbols"/>
              <a:buChar char="▪"/>
              <a:defRPr sz="1400" b="0" i="0" u="none" strike="noStrike" cap="none">
                <a:solidFill>
                  <a:schemeClr val="accent1"/>
                </a:solidFill>
                <a:latin typeface="Open Sans"/>
                <a:ea typeface="Open Sans"/>
                <a:cs typeface="Open Sans"/>
                <a:sym typeface="Open Sans"/>
              </a:defRPr>
            </a:lvl9pPr>
          </a:lstStyle>
          <a:p>
            <a:endParaRPr/>
          </a:p>
        </p:txBody>
      </p:sp>
      <p:sp>
        <p:nvSpPr>
          <p:cNvPr id="12" name="Google Shape;12;p15"/>
          <p:cNvSpPr txBox="1"/>
          <p:nvPr/>
        </p:nvSpPr>
        <p:spPr>
          <a:xfrm>
            <a:off x="2477770" y="6319797"/>
            <a:ext cx="4485005" cy="369332"/>
          </a:xfrm>
          <a:prstGeom prst="rect">
            <a:avLst/>
          </a:prstGeom>
          <a:noFill/>
          <a:ln>
            <a:noFill/>
          </a:ln>
        </p:spPr>
        <p:txBody>
          <a:bodyPr spcFirstLastPara="1" wrap="square" lIns="0" tIns="0" rIns="0" bIns="0" anchor="b" anchorCtr="0">
            <a:spAutoFit/>
          </a:bodyPr>
          <a:lstStyle/>
          <a:p>
            <a:pPr marL="0" marR="0" lvl="0" indent="0" algn="l" rtl="0">
              <a:spcBef>
                <a:spcPts val="0"/>
              </a:spcBef>
              <a:spcAft>
                <a:spcPts val="0"/>
              </a:spcAft>
              <a:buNone/>
            </a:pPr>
            <a:r>
              <a:rPr lang="en-US" sz="800" b="0" i="0" u="none" strike="noStrike" cap="none" dirty="0" smtClean="0">
                <a:solidFill>
                  <a:schemeClr val="dk2"/>
                </a:solidFill>
                <a:latin typeface="Open Sans"/>
                <a:ea typeface="Open Sans"/>
                <a:cs typeface="Open Sans"/>
                <a:sym typeface="Open Sans"/>
              </a:rPr>
              <a:t>Master’s Thesis</a:t>
            </a:r>
          </a:p>
          <a:p>
            <a:pPr marL="0" marR="0" lvl="0" indent="0" algn="l" rtl="0">
              <a:spcBef>
                <a:spcPts val="0"/>
              </a:spcBef>
              <a:spcAft>
                <a:spcPts val="0"/>
              </a:spcAft>
              <a:buNone/>
            </a:pPr>
            <a:r>
              <a:rPr lang="en-IN" sz="800" b="0" i="0" u="none" strike="noStrike" cap="none" dirty="0" smtClean="0">
                <a:solidFill>
                  <a:schemeClr val="dk2"/>
                </a:solidFill>
                <a:latin typeface="Open Sans"/>
                <a:ea typeface="Open Sans"/>
                <a:cs typeface="Open Sans"/>
                <a:sym typeface="Open Sans"/>
              </a:rPr>
              <a:t>Interactive</a:t>
            </a:r>
            <a:r>
              <a:rPr lang="en-IN" sz="800" b="0" i="0" u="none" strike="noStrike" cap="none" baseline="0" dirty="0" smtClean="0">
                <a:solidFill>
                  <a:schemeClr val="dk2"/>
                </a:solidFill>
                <a:latin typeface="Open Sans"/>
                <a:ea typeface="Open Sans"/>
                <a:cs typeface="Open Sans"/>
                <a:sym typeface="Open Sans"/>
              </a:rPr>
              <a:t> Media Lab Dresden, Institute of Software and Multimedia Technology</a:t>
            </a:r>
            <a:endParaRPr sz="800" b="0" i="0" u="none" strike="noStrike" cap="none" dirty="0">
              <a:solidFill>
                <a:schemeClr val="dk2"/>
              </a:solidFill>
              <a:latin typeface="Open Sans"/>
              <a:ea typeface="Open Sans"/>
              <a:cs typeface="Open Sans"/>
              <a:sym typeface="Open Sans"/>
            </a:endParaRPr>
          </a:p>
          <a:p>
            <a:pPr marL="0" marR="0" lvl="0" indent="0" algn="l" rtl="0">
              <a:spcBef>
                <a:spcPts val="0"/>
              </a:spcBef>
              <a:spcAft>
                <a:spcPts val="0"/>
              </a:spcAft>
              <a:buNone/>
            </a:pPr>
            <a:r>
              <a:rPr lang="en-US" sz="800" b="0" i="0" u="none" strike="noStrike" cap="none" dirty="0" smtClean="0">
                <a:solidFill>
                  <a:schemeClr val="dk2"/>
                </a:solidFill>
                <a:latin typeface="Open Sans"/>
                <a:ea typeface="Open Sans"/>
                <a:cs typeface="Open Sans"/>
                <a:sym typeface="Open Sans"/>
              </a:rPr>
              <a:t>13.01.2025/ </a:t>
            </a:r>
            <a:r>
              <a:rPr lang="en-US" sz="800" b="0" i="0" u="none" strike="noStrike" cap="none" dirty="0">
                <a:solidFill>
                  <a:schemeClr val="dk2"/>
                </a:solidFill>
                <a:latin typeface="Open Sans"/>
                <a:ea typeface="Open Sans"/>
                <a:cs typeface="Open Sans"/>
                <a:sym typeface="Open Sans"/>
              </a:rPr>
              <a:t>Divyendu Dutta</a:t>
            </a:r>
            <a:endParaRPr sz="800" b="0" i="0" u="none" strike="noStrike" cap="none" dirty="0">
              <a:solidFill>
                <a:schemeClr val="dk2"/>
              </a:solidFill>
              <a:latin typeface="Open Sans"/>
              <a:ea typeface="Open Sans"/>
              <a:cs typeface="Open Sans"/>
              <a:sym typeface="Open Sans"/>
            </a:endParaRPr>
          </a:p>
        </p:txBody>
      </p:sp>
      <p:sp>
        <p:nvSpPr>
          <p:cNvPr id="13" name="Google Shape;13;p15"/>
          <p:cNvSpPr txBox="1"/>
          <p:nvPr/>
        </p:nvSpPr>
        <p:spPr>
          <a:xfrm>
            <a:off x="7157720" y="6306444"/>
            <a:ext cx="704850" cy="369332"/>
          </a:xfrm>
          <a:prstGeom prst="rect">
            <a:avLst/>
          </a:prstGeom>
          <a:noFill/>
          <a:ln>
            <a:noFill/>
          </a:ln>
        </p:spPr>
        <p:txBody>
          <a:bodyPr spcFirstLastPara="1" wrap="square" lIns="0" tIns="0" rIns="0" bIns="0" anchor="b" anchorCtr="0">
            <a:spAutoFit/>
          </a:bodyPr>
          <a:lstStyle/>
          <a:p>
            <a:pPr marL="0" marR="0" lvl="0" indent="0" algn="l" rtl="0">
              <a:lnSpc>
                <a:spcPct val="100000"/>
              </a:lnSpc>
              <a:spcBef>
                <a:spcPts val="0"/>
              </a:spcBef>
              <a:spcAft>
                <a:spcPts val="0"/>
              </a:spcAft>
              <a:buClr>
                <a:schemeClr val="dk2"/>
              </a:buClr>
              <a:buSzPts val="800"/>
              <a:buFont typeface="Open Sans"/>
              <a:buNone/>
            </a:pPr>
            <a:r>
              <a:rPr lang="en-US" sz="800" b="0" i="0" u="none" strike="noStrike" cap="none">
                <a:solidFill>
                  <a:schemeClr val="dk2"/>
                </a:solidFill>
                <a:latin typeface="Open Sans"/>
                <a:ea typeface="Open Sans"/>
                <a:cs typeface="Open Sans"/>
                <a:sym typeface="Open Sans"/>
              </a:rPr>
              <a:t/>
            </a:r>
            <a:br>
              <a:rPr lang="en-US" sz="800" b="0" i="0" u="none" strike="noStrike" cap="none">
                <a:solidFill>
                  <a:schemeClr val="dk2"/>
                </a:solidFill>
                <a:latin typeface="Open Sans"/>
                <a:ea typeface="Open Sans"/>
                <a:cs typeface="Open Sans"/>
                <a:sym typeface="Open Sans"/>
              </a:rPr>
            </a:br>
            <a:r>
              <a:rPr lang="en-US" sz="800" b="0" i="0" u="none" strike="noStrike" cap="none">
                <a:solidFill>
                  <a:schemeClr val="dk2"/>
                </a:solidFill>
                <a:latin typeface="Open Sans"/>
                <a:ea typeface="Open Sans"/>
                <a:cs typeface="Open Sans"/>
                <a:sym typeface="Open Sans"/>
              </a:rPr>
              <a:t>Slide </a:t>
            </a:r>
            <a:fld id="{00000000-1234-1234-1234-123412341234}" type="slidenum">
              <a:rPr lang="en-US" sz="800" b="0" i="0" u="none" strike="noStrike" cap="none">
                <a:solidFill>
                  <a:schemeClr val="dk2"/>
                </a:solidFill>
                <a:latin typeface="Open Sans"/>
                <a:ea typeface="Open Sans"/>
                <a:cs typeface="Open Sans"/>
                <a:sym typeface="Open Sans"/>
              </a:rPr>
              <a:t>‹#›</a:t>
            </a:fld>
            <a:endParaRPr sz="800" b="0" i="0" u="none" strike="noStrike" cap="none">
              <a:solidFill>
                <a:schemeClr val="dk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800"/>
              <a:buFont typeface="Open Sans"/>
              <a:buNone/>
            </a:pPr>
            <a:endParaRPr sz="800" b="0" i="0" u="none" strike="noStrike" cap="none">
              <a:solidFill>
                <a:schemeClr val="dk2"/>
              </a:solidFill>
              <a:latin typeface="Open Sans"/>
              <a:ea typeface="Open Sans"/>
              <a:cs typeface="Open Sans"/>
              <a:sym typeface="Open Sans"/>
            </a:endParaRPr>
          </a:p>
        </p:txBody>
      </p:sp>
      <p:pic>
        <p:nvPicPr>
          <p:cNvPr id="14" name="Google Shape;14;p15"/>
          <p:cNvPicPr preferRelativeResize="0"/>
          <p:nvPr/>
        </p:nvPicPr>
        <p:blipFill rotWithShape="1">
          <a:blip r:embed="rId32">
            <a:alphaModFix/>
          </a:blip>
          <a:srcRect/>
          <a:stretch/>
        </p:blipFill>
        <p:spPr>
          <a:xfrm>
            <a:off x="504867" y="6334048"/>
            <a:ext cx="1116184" cy="324000"/>
          </a:xfrm>
          <a:prstGeom prst="rect">
            <a:avLst/>
          </a:prstGeom>
          <a:noFill/>
          <a:ln>
            <a:noFill/>
          </a:ln>
        </p:spPr>
      </p:pic>
      <p:pic>
        <p:nvPicPr>
          <p:cNvPr id="15" name="Google Shape;15;p15"/>
          <p:cNvPicPr preferRelativeResize="0"/>
          <p:nvPr/>
        </p:nvPicPr>
        <p:blipFill rotWithShape="1">
          <a:blip r:embed="rId33">
            <a:alphaModFix/>
          </a:blip>
          <a:srcRect/>
          <a:stretch/>
        </p:blipFill>
        <p:spPr>
          <a:xfrm>
            <a:off x="10921598" y="6315776"/>
            <a:ext cx="970479" cy="3600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Lst>
  <p:timing>
    <p:tnLst>
      <p:par>
        <p:cTn id="1" dur="indefinite" restart="never" nodeType="tmRoot"/>
      </p:par>
    </p:tnLst>
  </p:timing>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mod="1">
    <p:ext uri="{27BBF7A9-308A-43DC-89C8-2F10F3537804}">
      <p15:sldGuideLst xmlns:p15="http://schemas.microsoft.com/office/powerpoint/2012/main">
        <p15:guide id="1" pos="992">
          <p15:clr>
            <a:srgbClr val="F26B43"/>
          </p15:clr>
        </p15:guide>
        <p15:guide id="2" pos="1120">
          <p15:clr>
            <a:srgbClr val="F26B43"/>
          </p15:clr>
        </p15:guide>
        <p15:guide id="3" pos="1676">
          <p15:clr>
            <a:srgbClr val="F26B43"/>
          </p15:clr>
        </p15:guide>
        <p15:guide id="4" pos="1556">
          <p15:clr>
            <a:srgbClr val="F26B43"/>
          </p15:clr>
        </p15:guide>
        <p15:guide id="5" pos="2252">
          <p15:clr>
            <a:srgbClr val="F26B43"/>
          </p15:clr>
        </p15:guide>
        <p15:guide id="6" pos="2128">
          <p15:clr>
            <a:srgbClr val="F26B43"/>
          </p15:clr>
        </p15:guide>
        <p15:guide id="7" pos="3824">
          <p15:clr>
            <a:srgbClr val="F26B43"/>
          </p15:clr>
        </p15:guide>
        <p15:guide id="8" pos="3948">
          <p15:clr>
            <a:srgbClr val="F26B43"/>
          </p15:clr>
        </p15:guide>
        <p15:guide id="9" pos="4384">
          <p15:clr>
            <a:srgbClr val="F26B43"/>
          </p15:clr>
        </p15:guide>
        <p15:guide id="10" pos="4508">
          <p15:clr>
            <a:srgbClr val="F26B43"/>
          </p15:clr>
        </p15:guide>
        <p15:guide id="11" pos="6788">
          <p15:clr>
            <a:srgbClr val="F26B43"/>
          </p15:clr>
        </p15:guide>
        <p15:guide id="12" pos="6656">
          <p15:clr>
            <a:srgbClr val="F26B43"/>
          </p15:clr>
        </p15:guide>
        <p15:guide id="13" pos="4960">
          <p15:clr>
            <a:srgbClr val="F26B43"/>
          </p15:clr>
        </p15:guide>
        <p15:guide id="14" pos="5084">
          <p15:clr>
            <a:srgbClr val="F26B43"/>
          </p15:clr>
        </p15:guide>
        <p15:guide id="15" orient="horz" pos="538">
          <p15:clr>
            <a:srgbClr val="F26B43"/>
          </p15:clr>
        </p15:guide>
        <p15:guide id="16" pos="551">
          <p15:clr>
            <a:srgbClr val="F26B43"/>
          </p15:clr>
        </p15:guide>
        <p15:guide id="17" pos="6085">
          <p15:clr>
            <a:srgbClr val="F26B43"/>
          </p15:clr>
        </p15:guide>
        <p15:guide id="18" pos="6216">
          <p15:clr>
            <a:srgbClr val="F26B43"/>
          </p15:clr>
        </p15:guide>
        <p15:guide id="19" pos="2692">
          <p15:clr>
            <a:srgbClr val="F26B43"/>
          </p15:clr>
        </p15:guide>
        <p15:guide id="20" pos="2808">
          <p15:clr>
            <a:srgbClr val="F26B43"/>
          </p15:clr>
        </p15:guide>
        <p15:guide id="21" pos="3260">
          <p15:clr>
            <a:srgbClr val="F26B43"/>
          </p15:clr>
        </p15:guide>
        <p15:guide id="22" pos="3380">
          <p15:clr>
            <a:srgbClr val="F26B43"/>
          </p15:clr>
        </p15:guide>
        <p15:guide id="23" pos="5520">
          <p15:clr>
            <a:srgbClr val="F26B43"/>
          </p15:clr>
        </p15:guide>
        <p15:guide id="24" orient="horz" pos="933">
          <p15:clr>
            <a:srgbClr val="F26B43"/>
          </p15:clr>
        </p15:guide>
        <p15:guide id="25" orient="horz" pos="759">
          <p15:clr>
            <a:srgbClr val="F26B43"/>
          </p15:clr>
        </p15:guide>
        <p15:guide id="26" orient="horz" pos="218">
          <p15:clr>
            <a:srgbClr val="F26B43"/>
          </p15:clr>
        </p15:guide>
        <p15:guide id="27" orient="horz" pos="3680">
          <p15:clr>
            <a:srgbClr val="F26B43"/>
          </p15:clr>
        </p15:guide>
        <p15:guide id="28" orient="horz" pos="3861">
          <p15:clr>
            <a:srgbClr val="F26B43"/>
          </p15:clr>
        </p15:guide>
        <p15:guide id="29" orient="horz" pos="2130">
          <p15:clr>
            <a:srgbClr val="F26B43"/>
          </p15:clr>
        </p15:guide>
        <p15:guide id="30" pos="5648">
          <p15:clr>
            <a:srgbClr val="F26B43"/>
          </p15:clr>
        </p15:guide>
        <p15:guide id="31" orient="horz" pos="649">
          <p15:clr>
            <a:srgbClr val="F26B43"/>
          </p15:clr>
        </p15:guide>
        <p15:guide id="32" pos="7216">
          <p15:clr>
            <a:srgbClr val="F26B43"/>
          </p15:clr>
        </p15:guide>
        <p15:guide id="33" orient="horz" pos="3988">
          <p15:clr>
            <a:srgbClr val="F26B43"/>
          </p15:clr>
        </p15:guide>
        <p15:guide id="34" orient="horz" pos="4196">
          <p15:clr>
            <a:srgbClr val="F26B43"/>
          </p15:clr>
        </p15:guide>
        <p15:guide id="35" pos="318">
          <p15:clr>
            <a:srgbClr val="F26B43"/>
          </p15:clr>
        </p15:guide>
        <p15:guide id="36" orient="horz" pos="411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8.gif"/></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18.png"/><Relationship Id="rId7" Type="http://schemas.openxmlformats.org/officeDocument/2006/relationships/image" Target="../media/image31.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21.png"/><Relationship Id="rId11" Type="http://schemas.openxmlformats.org/officeDocument/2006/relationships/image" Target="../media/image35.png"/><Relationship Id="rId5" Type="http://schemas.openxmlformats.org/officeDocument/2006/relationships/image" Target="../media/image20.png"/><Relationship Id="rId10" Type="http://schemas.openxmlformats.org/officeDocument/2006/relationships/image" Target="../media/image34.png"/><Relationship Id="rId4" Type="http://schemas.openxmlformats.org/officeDocument/2006/relationships/image" Target="../media/image19.png"/><Relationship Id="rId9" Type="http://schemas.openxmlformats.org/officeDocument/2006/relationships/image" Target="../media/image3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25.xml.rels><?xml version="1.0" encoding="UTF-8" standalone="yes"?>
<Relationships xmlns="http://schemas.openxmlformats.org/package/2006/relationships"><Relationship Id="rId3" Type="http://schemas.openxmlformats.org/officeDocument/2006/relationships/image" Target="../media/image38.gi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9.gi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github.com/vita-epfl/unposed"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40.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image" Target="../media/image45.png"/><Relationship Id="rId7" Type="http://schemas.openxmlformats.org/officeDocument/2006/relationships/image" Target="../media/image49.png"/><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46.png"/></Relationships>
</file>

<file path=ppt/slides/_rels/slide41.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1"/>
          <p:cNvSpPr txBox="1">
            <a:spLocks noGrp="1"/>
          </p:cNvSpPr>
          <p:nvPr>
            <p:ph type="body" idx="1"/>
          </p:nvPr>
        </p:nvSpPr>
        <p:spPr>
          <a:xfrm>
            <a:off x="882808" y="2581517"/>
            <a:ext cx="4868320" cy="246221"/>
          </a:xfrm>
          <a:prstGeom prst="rect">
            <a:avLst/>
          </a:prstGeom>
          <a:noFill/>
          <a:ln>
            <a:noFill/>
          </a:ln>
        </p:spPr>
        <p:txBody>
          <a:bodyPr spcFirstLastPara="1" wrap="square" lIns="0" tIns="0" rIns="0" bIns="0" anchor="t" anchorCtr="0">
            <a:spAutoFit/>
          </a:bodyPr>
          <a:lstStyle/>
          <a:p>
            <a:pPr marL="0" lvl="0" indent="0"/>
            <a:r>
              <a:rPr lang="en-IN" dirty="0" smtClean="0"/>
              <a:t>Master’s Thesis</a:t>
            </a:r>
            <a:endParaRPr dirty="0"/>
          </a:p>
        </p:txBody>
      </p:sp>
      <p:sp>
        <p:nvSpPr>
          <p:cNvPr id="276" name="Google Shape;276;p1"/>
          <p:cNvSpPr txBox="1">
            <a:spLocks noGrp="1"/>
          </p:cNvSpPr>
          <p:nvPr>
            <p:ph type="title"/>
          </p:nvPr>
        </p:nvSpPr>
        <p:spPr>
          <a:xfrm>
            <a:off x="882771" y="3835706"/>
            <a:ext cx="9468939" cy="984885"/>
          </a:xfrm>
          <a:prstGeom prst="rect">
            <a:avLst/>
          </a:prstGeom>
          <a:noFill/>
          <a:ln>
            <a:noFill/>
          </a:ln>
        </p:spPr>
        <p:txBody>
          <a:bodyPr spcFirstLastPara="1" wrap="square" lIns="0" tIns="0" rIns="0" bIns="0" anchor="t" anchorCtr="0">
            <a:spAutoFit/>
          </a:bodyPr>
          <a:lstStyle/>
          <a:p>
            <a:pPr lvl="0"/>
            <a:r>
              <a:rPr lang="en-US" dirty="0"/>
              <a:t>Human-Pose Prediction for Low-Latency Mixed-Presence Collaboration</a:t>
            </a:r>
            <a:endParaRPr dirty="0"/>
          </a:p>
        </p:txBody>
      </p:sp>
      <p:sp>
        <p:nvSpPr>
          <p:cNvPr id="277" name="Google Shape;277;p1"/>
          <p:cNvSpPr txBox="1">
            <a:spLocks noGrp="1"/>
          </p:cNvSpPr>
          <p:nvPr>
            <p:ph type="body" idx="5"/>
          </p:nvPr>
        </p:nvSpPr>
        <p:spPr>
          <a:xfrm>
            <a:off x="882770" y="5983919"/>
            <a:ext cx="1888422" cy="246221"/>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Clr>
                <a:schemeClr val="lt1"/>
              </a:buClr>
              <a:buSzPts val="1600"/>
              <a:buNone/>
            </a:pPr>
            <a:r>
              <a:rPr lang="en-US" dirty="0" smtClean="0"/>
              <a:t>13.01.2025</a:t>
            </a:r>
            <a:endParaRPr dirty="0"/>
          </a:p>
        </p:txBody>
      </p:sp>
      <p:sp>
        <p:nvSpPr>
          <p:cNvPr id="278" name="Google Shape;278;p1"/>
          <p:cNvSpPr txBox="1">
            <a:spLocks noGrp="1"/>
          </p:cNvSpPr>
          <p:nvPr>
            <p:ph type="body" idx="3"/>
          </p:nvPr>
        </p:nvSpPr>
        <p:spPr>
          <a:xfrm>
            <a:off x="882807" y="2867446"/>
            <a:ext cx="5135437" cy="492443"/>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Clr>
                <a:schemeClr val="lt1"/>
              </a:buClr>
              <a:buSzPts val="1600"/>
              <a:buNone/>
            </a:pPr>
            <a:r>
              <a:rPr lang="en-US" dirty="0" smtClean="0"/>
              <a:t>Interactive Media Lab Dresden</a:t>
            </a:r>
          </a:p>
          <a:p>
            <a:pPr marL="0" lvl="0" indent="0" algn="l" rtl="0">
              <a:spcBef>
                <a:spcPts val="0"/>
              </a:spcBef>
              <a:spcAft>
                <a:spcPts val="0"/>
              </a:spcAft>
              <a:buClr>
                <a:schemeClr val="lt1"/>
              </a:buClr>
              <a:buSzPts val="1600"/>
              <a:buNone/>
            </a:pPr>
            <a:r>
              <a:rPr lang="en-US" dirty="0" smtClean="0"/>
              <a:t>Institute of Software and Multimedia Technology</a:t>
            </a:r>
            <a:endParaRPr dirty="0"/>
          </a:p>
        </p:txBody>
      </p:sp>
      <p:sp>
        <p:nvSpPr>
          <p:cNvPr id="279" name="Google Shape;279;p1"/>
          <p:cNvSpPr txBox="1">
            <a:spLocks noGrp="1"/>
          </p:cNvSpPr>
          <p:nvPr>
            <p:ph type="subTitle" idx="2"/>
          </p:nvPr>
        </p:nvSpPr>
        <p:spPr>
          <a:xfrm>
            <a:off x="882771" y="5149539"/>
            <a:ext cx="3735881" cy="246221"/>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Clr>
                <a:schemeClr val="lt1"/>
              </a:buClr>
              <a:buSzPts val="1600"/>
              <a:buNone/>
            </a:pPr>
            <a:r>
              <a:rPr lang="en-US" b="1" dirty="0" smtClean="0"/>
              <a:t>Presenter</a:t>
            </a:r>
            <a:r>
              <a:rPr lang="en-US" dirty="0" smtClean="0"/>
              <a:t>   : Divyendu </a:t>
            </a:r>
            <a:r>
              <a:rPr lang="en-US" dirty="0"/>
              <a:t>Dutta</a:t>
            </a:r>
            <a:endParaRPr dirty="0"/>
          </a:p>
        </p:txBody>
      </p:sp>
      <p:sp>
        <p:nvSpPr>
          <p:cNvPr id="7" name="Google Shape;279;p1"/>
          <p:cNvSpPr txBox="1">
            <a:spLocks/>
          </p:cNvSpPr>
          <p:nvPr/>
        </p:nvSpPr>
        <p:spPr>
          <a:xfrm>
            <a:off x="882770" y="5451768"/>
            <a:ext cx="4174421" cy="246221"/>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L="457200" marR="0" lvl="0" indent="-228600" algn="l" rtl="0">
              <a:lnSpc>
                <a:spcPct val="100000"/>
              </a:lnSpc>
              <a:spcBef>
                <a:spcPts val="600"/>
              </a:spcBef>
              <a:spcAft>
                <a:spcPts val="0"/>
              </a:spcAft>
              <a:buClr>
                <a:schemeClr val="lt1"/>
              </a:buClr>
              <a:buSzPts val="1600"/>
              <a:buFont typeface="Arial"/>
              <a:buNone/>
              <a:defRPr sz="1600" b="0" i="0" u="none" strike="noStrike" cap="none">
                <a:solidFill>
                  <a:schemeClr val="lt1"/>
                </a:solidFill>
                <a:latin typeface="Open Sans"/>
                <a:ea typeface="Open Sans"/>
                <a:cs typeface="Open Sans"/>
                <a:sym typeface="Open Sans"/>
              </a:defRPr>
            </a:lvl1pPr>
            <a:lvl2pPr marL="914400" marR="0" lvl="1" indent="-228600" algn="ctr" rtl="0">
              <a:lnSpc>
                <a:spcPct val="100000"/>
              </a:lnSpc>
              <a:spcBef>
                <a:spcPts val="600"/>
              </a:spcBef>
              <a:spcAft>
                <a:spcPts val="0"/>
              </a:spcAft>
              <a:buClr>
                <a:srgbClr val="888888"/>
              </a:buClr>
              <a:buSzPts val="1600"/>
              <a:buFont typeface="Open Sans"/>
              <a:buNone/>
              <a:defRPr sz="1600" b="0" i="0" u="none" strike="noStrike" cap="none">
                <a:solidFill>
                  <a:srgbClr val="888888"/>
                </a:solidFill>
                <a:latin typeface="Open Sans"/>
                <a:ea typeface="Open Sans"/>
                <a:cs typeface="Open Sans"/>
                <a:sym typeface="Open Sans"/>
              </a:defRPr>
            </a:lvl2pPr>
            <a:lvl3pPr marL="1371600" marR="0" lvl="2" indent="-330200" algn="ctr" rtl="0">
              <a:lnSpc>
                <a:spcPct val="100000"/>
              </a:lnSpc>
              <a:spcBef>
                <a:spcPts val="0"/>
              </a:spcBef>
              <a:spcAft>
                <a:spcPts val="0"/>
              </a:spcAft>
              <a:buClr>
                <a:srgbClr val="888888"/>
              </a:buClr>
              <a:buSzPts val="1600"/>
              <a:buFont typeface="Arial"/>
              <a:buNone/>
              <a:defRPr sz="1600" b="0" i="0" u="none" strike="noStrike" cap="none">
                <a:solidFill>
                  <a:srgbClr val="888888"/>
                </a:solidFill>
                <a:latin typeface="Open Sans"/>
                <a:ea typeface="Open Sans"/>
                <a:cs typeface="Open Sans"/>
                <a:sym typeface="Open Sans"/>
              </a:defRPr>
            </a:lvl3pPr>
            <a:lvl4pPr marL="1828800" marR="0" lvl="3" indent="-330200" algn="ctr" rtl="0">
              <a:lnSpc>
                <a:spcPct val="100000"/>
              </a:lnSpc>
              <a:spcBef>
                <a:spcPts val="0"/>
              </a:spcBef>
              <a:spcAft>
                <a:spcPts val="0"/>
              </a:spcAft>
              <a:buClr>
                <a:srgbClr val="888888"/>
              </a:buClr>
              <a:buSzPts val="1600"/>
              <a:buFont typeface="Open Sans"/>
              <a:buNone/>
              <a:defRPr sz="1600" b="0" i="0" u="none" strike="noStrike" cap="none">
                <a:solidFill>
                  <a:srgbClr val="888888"/>
                </a:solidFill>
                <a:latin typeface="Open Sans"/>
                <a:ea typeface="Open Sans"/>
                <a:cs typeface="Open Sans"/>
                <a:sym typeface="Open Sans"/>
              </a:defRPr>
            </a:lvl4pPr>
            <a:lvl5pPr marL="2286000" marR="0" lvl="4" indent="-228600" algn="ctr" rtl="0">
              <a:lnSpc>
                <a:spcPct val="100000"/>
              </a:lnSpc>
              <a:spcBef>
                <a:spcPts val="600"/>
              </a:spcBef>
              <a:spcAft>
                <a:spcPts val="0"/>
              </a:spcAft>
              <a:buClr>
                <a:srgbClr val="888888"/>
              </a:buClr>
              <a:buSzPts val="1400"/>
              <a:buFont typeface="Noto Sans Symbols"/>
              <a:buNone/>
              <a:defRPr sz="1400" b="1" i="0" u="none" strike="noStrike" cap="none">
                <a:solidFill>
                  <a:srgbClr val="888888"/>
                </a:solidFill>
                <a:latin typeface="Open Sans"/>
                <a:ea typeface="Open Sans"/>
                <a:cs typeface="Open Sans"/>
                <a:sym typeface="Open Sans"/>
              </a:defRPr>
            </a:lvl5pPr>
            <a:lvl6pPr marL="2743200" marR="0" lvl="5" indent="-228600" algn="ctr" rtl="0">
              <a:lnSpc>
                <a:spcPct val="100000"/>
              </a:lnSpc>
              <a:spcBef>
                <a:spcPts val="600"/>
              </a:spcBef>
              <a:spcAft>
                <a:spcPts val="0"/>
              </a:spcAft>
              <a:buClr>
                <a:srgbClr val="888888"/>
              </a:buClr>
              <a:buSzPts val="1400"/>
              <a:buFont typeface="Arial"/>
              <a:buNone/>
              <a:defRPr sz="1400" b="0" i="0" u="none" strike="noStrike" cap="none">
                <a:solidFill>
                  <a:srgbClr val="888888"/>
                </a:solidFill>
                <a:latin typeface="Open Sans"/>
                <a:ea typeface="Open Sans"/>
                <a:cs typeface="Open Sans"/>
                <a:sym typeface="Open Sans"/>
              </a:defRPr>
            </a:lvl6pPr>
            <a:lvl7pPr marL="3200400" marR="0" lvl="6" indent="-317500" algn="ctr" rtl="0">
              <a:lnSpc>
                <a:spcPct val="100000"/>
              </a:lnSpc>
              <a:spcBef>
                <a:spcPts val="0"/>
              </a:spcBef>
              <a:spcAft>
                <a:spcPts val="0"/>
              </a:spcAft>
              <a:buClr>
                <a:srgbClr val="888888"/>
              </a:buClr>
              <a:buSzPts val="1400"/>
              <a:buFont typeface="Arial"/>
              <a:buNone/>
              <a:defRPr sz="1400" b="0" i="0" u="none" strike="noStrike" cap="none">
                <a:solidFill>
                  <a:srgbClr val="888888"/>
                </a:solidFill>
                <a:latin typeface="Open Sans"/>
                <a:ea typeface="Open Sans"/>
                <a:cs typeface="Open Sans"/>
                <a:sym typeface="Open Sans"/>
              </a:defRPr>
            </a:lvl7pPr>
            <a:lvl8pPr marL="3657600" marR="0" lvl="7" indent="-317500" algn="ctr" rtl="0">
              <a:lnSpc>
                <a:spcPct val="100000"/>
              </a:lnSpc>
              <a:spcBef>
                <a:spcPts val="0"/>
              </a:spcBef>
              <a:spcAft>
                <a:spcPts val="0"/>
              </a:spcAft>
              <a:buClr>
                <a:srgbClr val="888888"/>
              </a:buClr>
              <a:buSzPts val="1400"/>
              <a:buFont typeface="Open Sans"/>
              <a:buNone/>
              <a:defRPr sz="1400" b="0" i="0" u="none" strike="noStrike" cap="none">
                <a:solidFill>
                  <a:srgbClr val="888888"/>
                </a:solidFill>
                <a:latin typeface="Open Sans"/>
                <a:ea typeface="Open Sans"/>
                <a:cs typeface="Open Sans"/>
                <a:sym typeface="Open Sans"/>
              </a:defRPr>
            </a:lvl8pPr>
            <a:lvl9pPr marL="4114800" marR="0" lvl="8" indent="-317500" algn="ctr" rtl="0">
              <a:lnSpc>
                <a:spcPct val="100000"/>
              </a:lnSpc>
              <a:spcBef>
                <a:spcPts val="0"/>
              </a:spcBef>
              <a:spcAft>
                <a:spcPts val="0"/>
              </a:spcAft>
              <a:buClr>
                <a:srgbClr val="888888"/>
              </a:buClr>
              <a:buSzPts val="1400"/>
              <a:buFont typeface="Noto Sans Symbols"/>
              <a:buNone/>
              <a:defRPr sz="1400" b="0" i="0" u="none" strike="noStrike" cap="none">
                <a:solidFill>
                  <a:srgbClr val="888888"/>
                </a:solidFill>
                <a:latin typeface="Open Sans"/>
                <a:ea typeface="Open Sans"/>
                <a:cs typeface="Open Sans"/>
                <a:sym typeface="Open Sans"/>
              </a:defRPr>
            </a:lvl9pPr>
          </a:lstStyle>
          <a:p>
            <a:pPr marL="0" indent="0">
              <a:spcBef>
                <a:spcPts val="0"/>
              </a:spcBef>
            </a:pPr>
            <a:r>
              <a:rPr lang="en-US" b="1" dirty="0" smtClean="0"/>
              <a:t>Supervisor</a:t>
            </a:r>
            <a:r>
              <a:rPr lang="en-US" dirty="0" smtClean="0"/>
              <a:t> : </a:t>
            </a:r>
            <a:r>
              <a:rPr lang="en-IN" dirty="0"/>
              <a:t>Dr.-</a:t>
            </a:r>
            <a:r>
              <a:rPr lang="en-IN" dirty="0" err="1"/>
              <a:t>Ing</a:t>
            </a:r>
            <a:r>
              <a:rPr lang="en-IN" dirty="0"/>
              <a:t>. Wolfgang </a:t>
            </a:r>
            <a:r>
              <a:rPr lang="en-IN" dirty="0" err="1"/>
              <a:t>Büschel</a:t>
            </a:r>
            <a:r>
              <a:rPr lang="en-US" dirty="0" smtClean="0"/>
              <a:t> </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1422" y="318133"/>
            <a:ext cx="1796664" cy="598888"/>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14399"/>
            <a:ext cx="10788554" cy="4914901"/>
          </a:xfrm>
          <a:prstGeom prst="rect">
            <a:avLst/>
          </a:prstGeom>
          <a:noFill/>
          <a:ln>
            <a:noFill/>
          </a:ln>
        </p:spPr>
        <p:txBody>
          <a:bodyPr spcFirstLastPara="1" wrap="square" lIns="0" tIns="0" rIns="0" bIns="0" anchor="t" anchorCtr="0">
            <a:noAutofit/>
          </a:bodyPr>
          <a:lstStyle/>
          <a:p>
            <a:pPr marL="388800" lvl="2" indent="-285750"/>
            <a:r>
              <a:rPr lang="en-US" sz="1800" dirty="0" smtClean="0"/>
              <a:t>Extract </a:t>
            </a:r>
            <a:r>
              <a:rPr lang="en-US" sz="1800" dirty="0"/>
              <a:t>raw Kinect data, process orientations and positions on GPU</a:t>
            </a:r>
            <a:endParaRPr lang="en-IN" sz="1800" dirty="0"/>
          </a:p>
          <a:p>
            <a:pPr marL="0" lvl="2" indent="0">
              <a:spcBef>
                <a:spcPts val="0"/>
              </a:spcBef>
              <a:buNone/>
            </a:pPr>
            <a:endParaRPr lang="en-IN" sz="1800" dirty="0"/>
          </a:p>
          <a:p>
            <a:pPr marL="0" lvl="2" indent="0">
              <a:spcBef>
                <a:spcPts val="0"/>
              </a:spcBef>
              <a:buNone/>
            </a:pPr>
            <a:endParaRPr lang="en-IN" sz="1800" dirty="0"/>
          </a:p>
          <a:p>
            <a:pPr marL="0" lvl="2" indent="0">
              <a:spcBef>
                <a:spcPts val="0"/>
              </a:spcBef>
              <a:buNone/>
            </a:pPr>
            <a:endParaRPr lang="en-IN" sz="1800" dirty="0"/>
          </a:p>
          <a:p>
            <a:pPr marL="0" lvl="2" indent="0">
              <a:spcBef>
                <a:spcPts val="0"/>
              </a:spcBef>
              <a:buNone/>
            </a:pPr>
            <a:endParaRPr lang="en-IN" sz="1800" dirty="0"/>
          </a:p>
          <a:p>
            <a:pPr marL="0" lvl="2" indent="0">
              <a:spcBef>
                <a:spcPts val="0"/>
              </a:spcBef>
              <a:buNone/>
            </a:pPr>
            <a:endParaRPr lang="en-IN" sz="1800" dirty="0"/>
          </a:p>
          <a:p>
            <a:pPr marL="0" lvl="2" indent="0">
              <a:spcBef>
                <a:spcPts val="0"/>
              </a:spcBef>
              <a:buNone/>
            </a:pPr>
            <a:endParaRPr lang="en-IN" sz="1800" dirty="0"/>
          </a:p>
          <a:p>
            <a:pPr marL="0" lvl="2" indent="0">
              <a:spcBef>
                <a:spcPts val="0"/>
              </a:spcBef>
              <a:buNone/>
            </a:pPr>
            <a:endParaRPr lang="en-IN" sz="1800" dirty="0"/>
          </a:p>
          <a:p>
            <a:pPr marL="0" lvl="2" indent="0">
              <a:spcBef>
                <a:spcPts val="0"/>
              </a:spcBef>
              <a:buNone/>
            </a:pPr>
            <a:endParaRPr lang="en-IN" sz="1800" dirty="0"/>
          </a:p>
          <a:p>
            <a:pPr marL="388800" lvl="2" indent="-285750"/>
            <a:r>
              <a:rPr lang="en-IN" sz="1800" dirty="0" smtClean="0"/>
              <a:t>Proposed </a:t>
            </a:r>
            <a:r>
              <a:rPr lang="en-IN" sz="1800" dirty="0"/>
              <a:t>by </a:t>
            </a:r>
            <a:r>
              <a:rPr lang="en-IN" sz="1800" dirty="0" err="1"/>
              <a:t>Amamra</a:t>
            </a:r>
            <a:r>
              <a:rPr lang="en-IN" sz="1800" dirty="0"/>
              <a:t> et. al. </a:t>
            </a:r>
            <a:r>
              <a:rPr lang="en-IN" sz="1100" dirty="0"/>
              <a:t>[13]</a:t>
            </a:r>
          </a:p>
          <a:p>
            <a:pPr marL="388800" lvl="2" indent="-285750"/>
            <a:r>
              <a:rPr lang="en-US" sz="1800" dirty="0"/>
              <a:t>Complex custom solutions and involve a lot of steps</a:t>
            </a:r>
          </a:p>
          <a:p>
            <a:pPr marL="388800" lvl="2" indent="-285750"/>
            <a:r>
              <a:rPr lang="en-US" sz="1800" dirty="0"/>
              <a:t>No longer able to use the Kinect Body Tracking SDK </a:t>
            </a:r>
            <a:endParaRPr lang="en-US" sz="1800" dirty="0" smtClean="0"/>
          </a:p>
          <a:p>
            <a:pPr marL="388800" lvl="2" indent="-285750"/>
            <a:r>
              <a:rPr lang="en-US" sz="1800" dirty="0" smtClean="0"/>
              <a:t>Networking </a:t>
            </a:r>
            <a:r>
              <a:rPr lang="en-US" sz="1800" dirty="0"/>
              <a:t>delay still </a:t>
            </a:r>
            <a:r>
              <a:rPr lang="en-US" sz="1800" dirty="0" smtClean="0"/>
              <a:t>present</a:t>
            </a:r>
          </a:p>
          <a:p>
            <a:pPr marL="388800" lvl="2" indent="-285750"/>
            <a:r>
              <a:rPr lang="en-IN" sz="1800" dirty="0" smtClean="0"/>
              <a:t>3D </a:t>
            </a:r>
            <a:r>
              <a:rPr lang="en-IN" sz="1800" dirty="0"/>
              <a:t>pose prediction </a:t>
            </a:r>
            <a:r>
              <a:rPr lang="en-IN" sz="1800" dirty="0" smtClean="0"/>
              <a:t>can combat latency</a:t>
            </a:r>
            <a:endParaRPr lang="en-IN" sz="1800" dirty="0"/>
          </a:p>
          <a:p>
            <a:pPr marL="103050" lvl="2" indent="0">
              <a:lnSpc>
                <a:spcPct val="150000"/>
              </a:lnSpc>
              <a:buNone/>
            </a:pPr>
            <a:endParaRPr lang="en-US"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US" dirty="0"/>
              <a:t>Potential Solutions to Mitigate Latency in Motion Tracking</a:t>
            </a:r>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5119" y="1820127"/>
            <a:ext cx="2602204" cy="1170992"/>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61662" y="1956356"/>
            <a:ext cx="1094048" cy="819382"/>
          </a:xfrm>
          <a:prstGeom prst="rect">
            <a:avLst/>
          </a:prstGeom>
        </p:spPr>
      </p:pic>
      <p:sp>
        <p:nvSpPr>
          <p:cNvPr id="15" name="Right Arrow 14"/>
          <p:cNvSpPr/>
          <p:nvPr/>
        </p:nvSpPr>
        <p:spPr>
          <a:xfrm>
            <a:off x="3478273" y="2132226"/>
            <a:ext cx="718457" cy="4105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p:cNvSpPr txBox="1"/>
          <p:nvPr/>
        </p:nvSpPr>
        <p:spPr>
          <a:xfrm>
            <a:off x="2121400" y="2815127"/>
            <a:ext cx="774571" cy="338554"/>
          </a:xfrm>
          <a:prstGeom prst="rect">
            <a:avLst/>
          </a:prstGeom>
          <a:noFill/>
        </p:spPr>
        <p:txBody>
          <a:bodyPr wrap="none" rtlCol="0">
            <a:spAutoFit/>
          </a:bodyPr>
          <a:lstStyle/>
          <a:p>
            <a:r>
              <a:rPr lang="en-IN" sz="1600" dirty="0" smtClean="0">
                <a:solidFill>
                  <a:srgbClr val="00305D"/>
                </a:solidFill>
                <a:latin typeface="Open Sans" pitchFamily="2" charset="0"/>
                <a:ea typeface="Open Sans" pitchFamily="2" charset="0"/>
                <a:cs typeface="Open Sans" pitchFamily="2" charset="0"/>
              </a:rPr>
              <a:t>Kinect</a:t>
            </a:r>
            <a:endParaRPr lang="en-IN" sz="1600" dirty="0">
              <a:solidFill>
                <a:srgbClr val="00305D"/>
              </a:solidFill>
              <a:latin typeface="Open Sans" pitchFamily="2" charset="0"/>
              <a:ea typeface="Open Sans" pitchFamily="2" charset="0"/>
              <a:cs typeface="Open Sans" pitchFamily="2" charset="0"/>
            </a:endParaRPr>
          </a:p>
        </p:txBody>
      </p:sp>
      <p:sp>
        <p:nvSpPr>
          <p:cNvPr id="17" name="TextBox 16"/>
          <p:cNvSpPr txBox="1"/>
          <p:nvPr/>
        </p:nvSpPr>
        <p:spPr>
          <a:xfrm>
            <a:off x="4837270" y="3106300"/>
            <a:ext cx="1697901" cy="338554"/>
          </a:xfrm>
          <a:prstGeom prst="rect">
            <a:avLst/>
          </a:prstGeom>
          <a:noFill/>
        </p:spPr>
        <p:txBody>
          <a:bodyPr wrap="none" rtlCol="0">
            <a:spAutoFit/>
          </a:bodyPr>
          <a:lstStyle/>
          <a:p>
            <a:r>
              <a:rPr lang="en-IN" sz="1600" dirty="0" smtClean="0">
                <a:solidFill>
                  <a:srgbClr val="00305D"/>
                </a:solidFill>
                <a:latin typeface="Open Sans" pitchFamily="2" charset="0"/>
                <a:ea typeface="Open Sans" pitchFamily="2" charset="0"/>
                <a:cs typeface="Open Sans" pitchFamily="2" charset="0"/>
              </a:rPr>
              <a:t>Raw RGBD Data</a:t>
            </a:r>
            <a:endParaRPr lang="en-IN" sz="1600" dirty="0">
              <a:solidFill>
                <a:srgbClr val="00305D"/>
              </a:solidFill>
              <a:latin typeface="Open Sans" pitchFamily="2" charset="0"/>
              <a:ea typeface="Open Sans" pitchFamily="2" charset="0"/>
              <a:cs typeface="Open Sans" pitchFamily="2" charset="0"/>
            </a:endParaRPr>
          </a:p>
        </p:txBody>
      </p:sp>
      <p:pic>
        <p:nvPicPr>
          <p:cNvPr id="19" name="Picture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09301" y="1820128"/>
            <a:ext cx="1470827" cy="1170992"/>
          </a:xfrm>
          <a:prstGeom prst="rect">
            <a:avLst/>
          </a:prstGeom>
        </p:spPr>
      </p:pic>
      <p:sp>
        <p:nvSpPr>
          <p:cNvPr id="20" name="Right Arrow 19"/>
          <p:cNvSpPr/>
          <p:nvPr/>
        </p:nvSpPr>
        <p:spPr>
          <a:xfrm>
            <a:off x="7267132" y="2132225"/>
            <a:ext cx="718457" cy="4105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TextBox 20"/>
          <p:cNvSpPr txBox="1"/>
          <p:nvPr/>
        </p:nvSpPr>
        <p:spPr>
          <a:xfrm>
            <a:off x="8641637" y="3042850"/>
            <a:ext cx="1406154" cy="338554"/>
          </a:xfrm>
          <a:prstGeom prst="rect">
            <a:avLst/>
          </a:prstGeom>
          <a:noFill/>
        </p:spPr>
        <p:txBody>
          <a:bodyPr wrap="none" rtlCol="0">
            <a:spAutoFit/>
          </a:bodyPr>
          <a:lstStyle/>
          <a:p>
            <a:r>
              <a:rPr lang="en-IN" sz="1600" dirty="0" smtClean="0">
                <a:solidFill>
                  <a:srgbClr val="00305D"/>
                </a:solidFill>
                <a:latin typeface="Open Sans" pitchFamily="2" charset="0"/>
                <a:ea typeface="Open Sans" pitchFamily="2" charset="0"/>
                <a:cs typeface="Open Sans" pitchFamily="2" charset="0"/>
              </a:rPr>
              <a:t>Human Pose</a:t>
            </a:r>
            <a:endParaRPr lang="en-IN" sz="1600" dirty="0">
              <a:solidFill>
                <a:srgbClr val="00305D"/>
              </a:solidFill>
              <a:latin typeface="Open Sans" pitchFamily="2" charset="0"/>
              <a:ea typeface="Open Sans" pitchFamily="2" charset="0"/>
              <a:cs typeface="Open Sans" pitchFamily="2" charset="0"/>
            </a:endParaRPr>
          </a:p>
        </p:txBody>
      </p:sp>
    </p:spTree>
    <p:extLst>
      <p:ext uri="{BB962C8B-B14F-4D97-AF65-F5344CB8AC3E}">
        <p14:creationId xmlns:p14="http://schemas.microsoft.com/office/powerpoint/2010/main" val="35688122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7"/>
          <p:cNvSpPr txBox="1">
            <a:spLocks noGrp="1"/>
          </p:cNvSpPr>
          <p:nvPr>
            <p:ph type="title"/>
          </p:nvPr>
        </p:nvSpPr>
        <p:spPr>
          <a:xfrm>
            <a:off x="874712" y="2833261"/>
            <a:ext cx="8063105" cy="1107996"/>
          </a:xfrm>
          <a:prstGeom prst="rect">
            <a:avLst/>
          </a:prstGeom>
          <a:noFill/>
          <a:ln>
            <a:noFill/>
          </a:ln>
        </p:spPr>
        <p:txBody>
          <a:bodyPr spcFirstLastPara="1" wrap="square" lIns="0" tIns="0" rIns="0" bIns="0" anchor="t" anchorCtr="0">
            <a:spAutoFit/>
          </a:bodyPr>
          <a:lstStyle/>
          <a:p>
            <a:pPr lvl="5"/>
            <a:r>
              <a:rPr lang="en-US" sz="3600" b="1" dirty="0" smtClean="0">
                <a:solidFill>
                  <a:schemeClr val="lt1"/>
                </a:solidFill>
                <a:latin typeface="Open Sans"/>
                <a:ea typeface="Open Sans"/>
                <a:cs typeface="Open Sans"/>
                <a:sym typeface="Open Sans"/>
              </a:rPr>
              <a:t>Architectural </a:t>
            </a:r>
            <a:r>
              <a:rPr lang="en-US" sz="3600" b="1" dirty="0">
                <a:solidFill>
                  <a:schemeClr val="lt1"/>
                </a:solidFill>
                <a:latin typeface="Open Sans"/>
                <a:ea typeface="Open Sans"/>
                <a:cs typeface="Open Sans"/>
                <a:sym typeface="Open Sans"/>
              </a:rPr>
              <a:t>Design </a:t>
            </a:r>
            <a:r>
              <a:rPr lang="en-US" sz="3600" b="1" dirty="0" smtClean="0">
                <a:solidFill>
                  <a:schemeClr val="lt1"/>
                </a:solidFill>
                <a:latin typeface="Open Sans"/>
                <a:ea typeface="Open Sans"/>
                <a:cs typeface="Open Sans"/>
                <a:sym typeface="Open Sans"/>
              </a:rPr>
              <a:t>and Implementation </a:t>
            </a:r>
            <a:r>
              <a:rPr lang="en-US" sz="3600" b="1" dirty="0">
                <a:solidFill>
                  <a:schemeClr val="lt1"/>
                </a:solidFill>
                <a:latin typeface="Open Sans"/>
                <a:ea typeface="Open Sans"/>
                <a:cs typeface="Open Sans"/>
                <a:sym typeface="Open Sans"/>
              </a:rPr>
              <a:t>Details</a:t>
            </a:r>
            <a:endParaRPr dirty="0"/>
          </a:p>
        </p:txBody>
      </p:sp>
    </p:spTree>
    <p:extLst>
      <p:ext uri="{BB962C8B-B14F-4D97-AF65-F5344CB8AC3E}">
        <p14:creationId xmlns:p14="http://schemas.microsoft.com/office/powerpoint/2010/main" val="362708437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217350" lvl="2" indent="0">
              <a:spcBef>
                <a:spcPts val="600"/>
              </a:spcBef>
              <a:buNone/>
            </a:pPr>
            <a:endParaRPr lang="en-US" sz="1800" dirty="0" smtClean="0"/>
          </a:p>
          <a:p>
            <a:pPr marL="388800" lvl="2" indent="-171450">
              <a:spcBef>
                <a:spcPts val="600"/>
              </a:spcBef>
            </a:pPr>
            <a:endParaRPr lang="en-US" sz="1800" dirty="0" smtClean="0"/>
          </a:p>
          <a:p>
            <a:pPr marL="388800" lvl="2" indent="-171450">
              <a:spcBef>
                <a:spcPts val="600"/>
              </a:spcBef>
            </a:pPr>
            <a:endParaRPr lang="en-US" sz="1800" dirty="0"/>
          </a:p>
          <a:p>
            <a:pPr marL="388800" lvl="2" indent="-171450">
              <a:spcBef>
                <a:spcPts val="600"/>
              </a:spcBef>
            </a:pPr>
            <a:endParaRPr lang="en-US" sz="1800" dirty="0" smtClean="0"/>
          </a:p>
          <a:p>
            <a:pPr marL="217350" lvl="2" indent="0">
              <a:spcBef>
                <a:spcPts val="600"/>
              </a:spcBef>
              <a:buNone/>
            </a:pPr>
            <a:r>
              <a:rPr lang="en-US" dirty="0" smtClean="0"/>
              <a:t> </a:t>
            </a:r>
          </a:p>
          <a:p>
            <a:pPr marL="217350" lvl="2" indent="0">
              <a:spcBef>
                <a:spcPts val="600"/>
              </a:spcBef>
              <a:buNone/>
            </a:pPr>
            <a:endParaRPr lang="en-US" sz="1800" b="1" dirty="0"/>
          </a:p>
          <a:p>
            <a:pPr marL="388800" lvl="2" indent="-171450">
              <a:spcBef>
                <a:spcPts val="600"/>
              </a:spcBef>
            </a:pPr>
            <a:endParaRPr lang="en-US" sz="1800" b="1" dirty="0" smtClean="0"/>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r>
              <a:rPr lang="en-US" dirty="0">
                <a:solidFill>
                  <a:srgbClr val="00305D"/>
                </a:solidFill>
              </a:rPr>
              <a:t>Minimal </a:t>
            </a:r>
            <a:r>
              <a:rPr lang="en-US" dirty="0" smtClean="0">
                <a:solidFill>
                  <a:srgbClr val="00305D"/>
                </a:solidFill>
              </a:rPr>
              <a:t>Version </a:t>
            </a:r>
            <a:r>
              <a:rPr lang="en-US" dirty="0">
                <a:solidFill>
                  <a:srgbClr val="00305D"/>
                </a:solidFill>
              </a:rPr>
              <a:t>of the </a:t>
            </a:r>
            <a:r>
              <a:rPr lang="en-US" dirty="0" smtClean="0">
                <a:solidFill>
                  <a:srgbClr val="00305D"/>
                </a:solidFill>
              </a:rPr>
              <a:t>Existing </a:t>
            </a:r>
            <a:r>
              <a:rPr lang="en-US" dirty="0">
                <a:solidFill>
                  <a:srgbClr val="00305D"/>
                </a:solidFill>
              </a:rPr>
              <a:t>MPC S</a:t>
            </a:r>
            <a:r>
              <a:rPr lang="en-US" dirty="0" smtClean="0">
                <a:solidFill>
                  <a:srgbClr val="00305D"/>
                </a:solidFill>
              </a:rPr>
              <a:t>ystem </a:t>
            </a:r>
            <a:endParaRPr lang="en-US" dirty="0">
              <a:solidFill>
                <a:srgbClr val="00305D"/>
              </a:solidFill>
            </a:endParaRPr>
          </a:p>
        </p:txBody>
      </p:sp>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47170" y="926754"/>
            <a:ext cx="4308230" cy="4967978"/>
          </a:xfrm>
          <a:prstGeom prst="rect">
            <a:avLst/>
          </a:prstGeom>
        </p:spPr>
      </p:pic>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1907" y="1507432"/>
            <a:ext cx="2941575" cy="1204064"/>
          </a:xfrm>
          <a:prstGeom prst="rect">
            <a:avLst/>
          </a:prstGeom>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3451" y="926754"/>
            <a:ext cx="3933350" cy="5006081"/>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82201" y="4098122"/>
            <a:ext cx="1489186" cy="1731178"/>
          </a:xfrm>
          <a:prstGeom prst="rect">
            <a:avLst/>
          </a:prstGeom>
        </p:spPr>
      </p:pic>
      <p:sp>
        <p:nvSpPr>
          <p:cNvPr id="8" name="Rectangle 7"/>
          <p:cNvSpPr/>
          <p:nvPr/>
        </p:nvSpPr>
        <p:spPr>
          <a:xfrm>
            <a:off x="1129004" y="1878767"/>
            <a:ext cx="2136709" cy="132163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p:cNvSpPr/>
          <p:nvPr/>
        </p:nvSpPr>
        <p:spPr>
          <a:xfrm>
            <a:off x="1129003" y="4170785"/>
            <a:ext cx="2136709" cy="131561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p:cNvSpPr/>
          <p:nvPr/>
        </p:nvSpPr>
        <p:spPr>
          <a:xfrm>
            <a:off x="7672872" y="4126522"/>
            <a:ext cx="2142931" cy="129456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p:cNvSpPr/>
          <p:nvPr/>
        </p:nvSpPr>
        <p:spPr>
          <a:xfrm>
            <a:off x="746449" y="1030288"/>
            <a:ext cx="3959969" cy="499728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14"/>
          <p:cNvSpPr/>
          <p:nvPr/>
        </p:nvSpPr>
        <p:spPr>
          <a:xfrm>
            <a:off x="7147169" y="921025"/>
            <a:ext cx="4436492" cy="510655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958732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grpId="1" nodeType="click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par>
                                <p:cTn id="19" presetID="10" presetClass="exit" presetSubtype="0" fill="hold" grpId="1" nodeType="withEffect">
                                  <p:stCondLst>
                                    <p:cond delay="0"/>
                                  </p:stCondLst>
                                  <p:childTnLst>
                                    <p:animEffect transition="out" filter="fade">
                                      <p:cBhvr>
                                        <p:cTn id="20" dur="500"/>
                                        <p:tgtEl>
                                          <p:spTgt spid="10"/>
                                        </p:tgtEl>
                                      </p:cBhvr>
                                    </p:animEffect>
                                    <p:set>
                                      <p:cBhvr>
                                        <p:cTn id="21" dur="1" fill="hold">
                                          <p:stCondLst>
                                            <p:cond delay="499"/>
                                          </p:stCondLst>
                                        </p:cTn>
                                        <p:tgtEl>
                                          <p:spTgt spid="10"/>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1" nodeType="clickEffect">
                                  <p:stCondLst>
                                    <p:cond delay="0"/>
                                  </p:stCondLst>
                                  <p:childTnLst>
                                    <p:animEffect transition="out" filter="fade">
                                      <p:cBhvr>
                                        <p:cTn id="25" dur="500"/>
                                        <p:tgtEl>
                                          <p:spTgt spid="9"/>
                                        </p:tgtEl>
                                      </p:cBhvr>
                                    </p:animEffect>
                                    <p:set>
                                      <p:cBhvr>
                                        <p:cTn id="26" dur="1" fill="hold">
                                          <p:stCondLst>
                                            <p:cond delay="499"/>
                                          </p:stCondLst>
                                        </p:cTn>
                                        <p:tgtEl>
                                          <p:spTgt spid="9"/>
                                        </p:tgtEl>
                                        <p:attrNameLst>
                                          <p:attrName>style.visibility</p:attrName>
                                        </p:attrNameLst>
                                      </p:cBhvr>
                                      <p:to>
                                        <p:strVal val="hidden"/>
                                      </p:to>
                                    </p:set>
                                  </p:childTnLst>
                                </p:cTn>
                              </p:par>
                              <p:par>
                                <p:cTn id="27" presetID="10" presetClass="entr" presetSubtype="0" fill="hold" grpId="2"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par>
                                <p:cTn id="30" presetID="10" presetClass="entr" presetSubtype="0" fill="hold" grpId="2"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grpId="3" nodeType="clickEffect">
                                  <p:stCondLst>
                                    <p:cond delay="0"/>
                                  </p:stCondLst>
                                  <p:childTnLst>
                                    <p:animEffect transition="out" filter="fade">
                                      <p:cBhvr>
                                        <p:cTn id="36" dur="500"/>
                                        <p:tgtEl>
                                          <p:spTgt spid="8"/>
                                        </p:tgtEl>
                                      </p:cBhvr>
                                    </p:animEffect>
                                    <p:set>
                                      <p:cBhvr>
                                        <p:cTn id="37" dur="1" fill="hold">
                                          <p:stCondLst>
                                            <p:cond delay="499"/>
                                          </p:stCondLst>
                                        </p:cTn>
                                        <p:tgtEl>
                                          <p:spTgt spid="8"/>
                                        </p:tgtEl>
                                        <p:attrNameLst>
                                          <p:attrName>style.visibility</p:attrName>
                                        </p:attrNameLst>
                                      </p:cBhvr>
                                      <p:to>
                                        <p:strVal val="hidden"/>
                                      </p:to>
                                    </p:set>
                                  </p:childTnLst>
                                </p:cTn>
                              </p:par>
                              <p:par>
                                <p:cTn id="38" presetID="10" presetClass="exit" presetSubtype="0" fill="hold" grpId="2" nodeType="withEffect">
                                  <p:stCondLst>
                                    <p:cond delay="0"/>
                                  </p:stCondLst>
                                  <p:childTnLst>
                                    <p:animEffect transition="out" filter="fade">
                                      <p:cBhvr>
                                        <p:cTn id="39" dur="500"/>
                                        <p:tgtEl>
                                          <p:spTgt spid="9"/>
                                        </p:tgtEl>
                                      </p:cBhvr>
                                    </p:animEffect>
                                    <p:set>
                                      <p:cBhvr>
                                        <p:cTn id="40" dur="1" fill="hold">
                                          <p:stCondLst>
                                            <p:cond delay="499"/>
                                          </p:stCondLst>
                                        </p:cTn>
                                        <p:tgtEl>
                                          <p:spTgt spid="9"/>
                                        </p:tgtEl>
                                        <p:attrNameLst>
                                          <p:attrName>style.visibility</p:attrName>
                                        </p:attrNameLst>
                                      </p:cBhvr>
                                      <p:to>
                                        <p:strVal val="hidden"/>
                                      </p:to>
                                    </p:set>
                                  </p:childTnLst>
                                </p:cTn>
                              </p:par>
                              <p:par>
                                <p:cTn id="41" presetID="10" presetClass="exit" presetSubtype="0" fill="hold" grpId="3" nodeType="withEffect">
                                  <p:stCondLst>
                                    <p:cond delay="0"/>
                                  </p:stCondLst>
                                  <p:childTnLst>
                                    <p:animEffect transition="out" filter="fade">
                                      <p:cBhvr>
                                        <p:cTn id="42" dur="500"/>
                                        <p:tgtEl>
                                          <p:spTgt spid="10"/>
                                        </p:tgtEl>
                                      </p:cBhvr>
                                    </p:animEffect>
                                    <p:set>
                                      <p:cBhvr>
                                        <p:cTn id="43" dur="1" fill="hold">
                                          <p:stCondLst>
                                            <p:cond delay="499"/>
                                          </p:stCondLst>
                                        </p:cTn>
                                        <p:tgtEl>
                                          <p:spTgt spid="10"/>
                                        </p:tgtEl>
                                        <p:attrNameLst>
                                          <p:attrName>style.visibility</p:attrName>
                                        </p:attrNameLst>
                                      </p:cBhvr>
                                      <p:to>
                                        <p:strVal val="hidden"/>
                                      </p:to>
                                    </p:se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fade">
                                      <p:cBhvr>
                                        <p:cTn id="48" dur="500"/>
                                        <p:tgtEl>
                                          <p:spTgt spid="11"/>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xit" presetSubtype="0" fill="hold" grpId="1" nodeType="clickEffect">
                                  <p:stCondLst>
                                    <p:cond delay="0"/>
                                  </p:stCondLst>
                                  <p:childTnLst>
                                    <p:animEffect transition="out" filter="fade">
                                      <p:cBhvr>
                                        <p:cTn id="52" dur="500"/>
                                        <p:tgtEl>
                                          <p:spTgt spid="11"/>
                                        </p:tgtEl>
                                      </p:cBhvr>
                                    </p:animEffect>
                                    <p:set>
                                      <p:cBhvr>
                                        <p:cTn id="53" dur="1" fill="hold">
                                          <p:stCondLst>
                                            <p:cond delay="499"/>
                                          </p:stCondLst>
                                        </p:cTn>
                                        <p:tgtEl>
                                          <p:spTgt spid="11"/>
                                        </p:tgtEl>
                                        <p:attrNameLst>
                                          <p:attrName>style.visibility</p:attrName>
                                        </p:attrNameLst>
                                      </p:cBhvr>
                                      <p:to>
                                        <p:strVal val="hidden"/>
                                      </p:to>
                                    </p:set>
                                  </p:childTnLst>
                                </p:cTn>
                              </p:par>
                              <p:par>
                                <p:cTn id="54" presetID="10" presetClass="entr" presetSubtype="0" fill="hold" grpId="0" nodeType="withEffect">
                                  <p:stCondLst>
                                    <p:cond delay="0"/>
                                  </p:stCondLst>
                                  <p:childTnLst>
                                    <p:set>
                                      <p:cBhvr>
                                        <p:cTn id="55" dur="1" fill="hold">
                                          <p:stCondLst>
                                            <p:cond delay="0"/>
                                          </p:stCondLst>
                                        </p:cTn>
                                        <p:tgtEl>
                                          <p:spTgt spid="15"/>
                                        </p:tgtEl>
                                        <p:attrNameLst>
                                          <p:attrName>style.visibility</p:attrName>
                                        </p:attrNameLst>
                                      </p:cBhvr>
                                      <p:to>
                                        <p:strVal val="visible"/>
                                      </p:to>
                                    </p:set>
                                    <p:animEffect transition="in" filter="fade">
                                      <p:cBhvr>
                                        <p:cTn id="5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8" grpId="2" animBg="1"/>
      <p:bldP spid="8" grpId="3" animBg="1"/>
      <p:bldP spid="9" grpId="0" animBg="1"/>
      <p:bldP spid="9" grpId="1" animBg="1"/>
      <p:bldP spid="9" grpId="2" animBg="1"/>
      <p:bldP spid="10" grpId="0" animBg="1"/>
      <p:bldP spid="10" grpId="1" animBg="1"/>
      <p:bldP spid="10" grpId="2" animBg="1"/>
      <p:bldP spid="10" grpId="3" animBg="1"/>
      <p:bldP spid="11" grpId="0" animBg="1"/>
      <p:bldP spid="11" grpId="1" animBg="1"/>
      <p:bldP spid="1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14399"/>
            <a:ext cx="10788554" cy="4914901"/>
          </a:xfrm>
          <a:prstGeom prst="rect">
            <a:avLst/>
          </a:prstGeom>
          <a:noFill/>
          <a:ln>
            <a:noFill/>
          </a:ln>
        </p:spPr>
        <p:txBody>
          <a:bodyPr spcFirstLastPara="1" wrap="square" lIns="0" tIns="0" rIns="0" bIns="0" anchor="t" anchorCtr="0">
            <a:noAutofit/>
          </a:bodyPr>
          <a:lstStyle/>
          <a:p>
            <a:pPr marL="0" lvl="2" indent="0">
              <a:spcBef>
                <a:spcPts val="0"/>
              </a:spcBef>
              <a:buNone/>
            </a:pPr>
            <a:endParaRPr lang="en-IN" sz="1800" dirty="0"/>
          </a:p>
          <a:p>
            <a:pPr marL="0" lvl="2" indent="0">
              <a:spcBef>
                <a:spcPts val="0"/>
              </a:spcBef>
              <a:buNone/>
            </a:pPr>
            <a:endParaRPr lang="en-IN" sz="1800" dirty="0"/>
          </a:p>
          <a:p>
            <a:pPr marL="0" lvl="2" indent="0">
              <a:spcBef>
                <a:spcPts val="0"/>
              </a:spcBef>
              <a:buNone/>
            </a:pPr>
            <a:endParaRPr lang="en-IN" sz="1800" dirty="0"/>
          </a:p>
          <a:p>
            <a:pPr marL="0" lvl="2" indent="0">
              <a:spcBef>
                <a:spcPts val="0"/>
              </a:spcBef>
              <a:buNone/>
            </a:pPr>
            <a:endParaRPr lang="en-IN" sz="1800" dirty="0"/>
          </a:p>
          <a:p>
            <a:pPr marL="0" lvl="2" indent="0">
              <a:spcBef>
                <a:spcPts val="0"/>
              </a:spcBef>
              <a:buNone/>
            </a:pPr>
            <a:endParaRPr lang="en-IN" sz="1800" dirty="0"/>
          </a:p>
          <a:p>
            <a:pPr marL="0" lvl="2" indent="0">
              <a:spcBef>
                <a:spcPts val="0"/>
              </a:spcBef>
              <a:buNone/>
            </a:pPr>
            <a:endParaRPr lang="en-IN" sz="1800" dirty="0"/>
          </a:p>
          <a:p>
            <a:pPr marL="0" lvl="2" indent="0">
              <a:spcBef>
                <a:spcPts val="0"/>
              </a:spcBef>
              <a:buNone/>
            </a:pPr>
            <a:endParaRPr lang="en-IN" sz="1800" dirty="0"/>
          </a:p>
          <a:p>
            <a:pPr marL="0" lvl="2" indent="0">
              <a:spcBef>
                <a:spcPts val="0"/>
              </a:spcBef>
              <a:buNone/>
            </a:pPr>
            <a:endParaRPr lang="en-IN" sz="1800" dirty="0"/>
          </a:p>
          <a:p>
            <a:pPr marL="388800" lvl="2" indent="-285750"/>
            <a:r>
              <a:rPr lang="en-US" sz="1800" b="1" dirty="0" smtClean="0"/>
              <a:t>Body </a:t>
            </a:r>
            <a:r>
              <a:rPr lang="en-US" sz="1800" b="1" dirty="0"/>
              <a:t>Tracking SDK </a:t>
            </a:r>
            <a:r>
              <a:rPr lang="en-US" sz="1800" dirty="0" smtClean="0"/>
              <a:t>provides </a:t>
            </a:r>
            <a:r>
              <a:rPr lang="en-US" sz="1800" dirty="0"/>
              <a:t>joints' positions and orientations.</a:t>
            </a:r>
            <a:endParaRPr lang="en-US"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US" dirty="0" smtClean="0"/>
              <a:t>Overview of the Kinect Sensor</a:t>
            </a:r>
            <a:endParaRPr dirty="0"/>
          </a:p>
        </p:txBody>
      </p:sp>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42455" y="1169406"/>
            <a:ext cx="7595845" cy="1620447"/>
          </a:xfrm>
          <a:prstGeom prst="rect">
            <a:avLst/>
          </a:prstGeom>
        </p:spPr>
      </p:pic>
      <p:cxnSp>
        <p:nvCxnSpPr>
          <p:cNvPr id="18" name="Elbow Connector 17"/>
          <p:cNvCxnSpPr/>
          <p:nvPr/>
        </p:nvCxnSpPr>
        <p:spPr>
          <a:xfrm rot="10800000">
            <a:off x="1875452" y="1595536"/>
            <a:ext cx="3452327" cy="731157"/>
          </a:xfrm>
          <a:prstGeom prst="bentConnector3">
            <a:avLst/>
          </a:prstGeom>
          <a:ln>
            <a:solidFill>
              <a:srgbClr val="FF0000"/>
            </a:solidFill>
            <a:tailEnd type="triangle"/>
          </a:ln>
        </p:spPr>
        <p:style>
          <a:lnRef idx="3">
            <a:schemeClr val="accent1"/>
          </a:lnRef>
          <a:fillRef idx="0">
            <a:schemeClr val="accent1"/>
          </a:fillRef>
          <a:effectRef idx="2">
            <a:schemeClr val="accent1"/>
          </a:effectRef>
          <a:fontRef idx="minor">
            <a:schemeClr val="tx1"/>
          </a:fontRef>
        </p:style>
      </p:cxnSp>
      <p:sp>
        <p:nvSpPr>
          <p:cNvPr id="22" name="TextBox 21"/>
          <p:cNvSpPr txBox="1"/>
          <p:nvPr/>
        </p:nvSpPr>
        <p:spPr>
          <a:xfrm>
            <a:off x="426182" y="1426258"/>
            <a:ext cx="1495922" cy="338554"/>
          </a:xfrm>
          <a:prstGeom prst="rect">
            <a:avLst/>
          </a:prstGeom>
          <a:noFill/>
        </p:spPr>
        <p:txBody>
          <a:bodyPr wrap="none" rtlCol="0">
            <a:spAutoFit/>
          </a:bodyPr>
          <a:lstStyle/>
          <a:p>
            <a:r>
              <a:rPr lang="en-IN" sz="1600" dirty="0" err="1" smtClean="0">
                <a:solidFill>
                  <a:srgbClr val="00305D"/>
                </a:solidFill>
                <a:latin typeface="Open Sans" pitchFamily="2" charset="0"/>
                <a:ea typeface="Open Sans" pitchFamily="2" charset="0"/>
                <a:cs typeface="Open Sans" pitchFamily="2" charset="0"/>
              </a:rPr>
              <a:t>Color</a:t>
            </a:r>
            <a:r>
              <a:rPr lang="en-IN" sz="1600" dirty="0" smtClean="0">
                <a:solidFill>
                  <a:srgbClr val="00305D"/>
                </a:solidFill>
                <a:latin typeface="Open Sans" pitchFamily="2" charset="0"/>
                <a:ea typeface="Open Sans" pitchFamily="2" charset="0"/>
                <a:cs typeface="Open Sans" pitchFamily="2" charset="0"/>
              </a:rPr>
              <a:t> Camera</a:t>
            </a:r>
            <a:endParaRPr lang="en-IN" sz="1600" dirty="0">
              <a:solidFill>
                <a:srgbClr val="00305D"/>
              </a:solidFill>
              <a:latin typeface="Open Sans" pitchFamily="2" charset="0"/>
              <a:ea typeface="Open Sans" pitchFamily="2" charset="0"/>
              <a:cs typeface="Open Sans" pitchFamily="2" charset="0"/>
            </a:endParaRPr>
          </a:p>
        </p:txBody>
      </p:sp>
      <p:cxnSp>
        <p:nvCxnSpPr>
          <p:cNvPr id="23" name="Elbow Connector 22"/>
          <p:cNvCxnSpPr/>
          <p:nvPr/>
        </p:nvCxnSpPr>
        <p:spPr>
          <a:xfrm>
            <a:off x="6708709" y="2248064"/>
            <a:ext cx="3449942" cy="329714"/>
          </a:xfrm>
          <a:prstGeom prst="bentConnector3">
            <a:avLst/>
          </a:prstGeom>
          <a:ln>
            <a:solidFill>
              <a:srgbClr val="FF0000"/>
            </a:solidFill>
            <a:tailEnd type="triangle"/>
          </a:ln>
        </p:spPr>
        <p:style>
          <a:lnRef idx="3">
            <a:schemeClr val="accent1"/>
          </a:lnRef>
          <a:fillRef idx="0">
            <a:schemeClr val="accent1"/>
          </a:fillRef>
          <a:effectRef idx="2">
            <a:schemeClr val="accent1"/>
          </a:effectRef>
          <a:fontRef idx="minor">
            <a:schemeClr val="tx1"/>
          </a:fontRef>
        </p:style>
      </p:cxnSp>
      <p:sp>
        <p:nvSpPr>
          <p:cNvPr id="24" name="TextBox 23"/>
          <p:cNvSpPr txBox="1"/>
          <p:nvPr/>
        </p:nvSpPr>
        <p:spPr>
          <a:xfrm>
            <a:off x="10175635" y="2385951"/>
            <a:ext cx="1574470" cy="338554"/>
          </a:xfrm>
          <a:prstGeom prst="rect">
            <a:avLst/>
          </a:prstGeom>
          <a:noFill/>
        </p:spPr>
        <p:txBody>
          <a:bodyPr wrap="none" rtlCol="0">
            <a:spAutoFit/>
          </a:bodyPr>
          <a:lstStyle/>
          <a:p>
            <a:r>
              <a:rPr lang="en-IN" sz="1600" dirty="0" smtClean="0">
                <a:solidFill>
                  <a:srgbClr val="00305D"/>
                </a:solidFill>
                <a:latin typeface="Open Sans" pitchFamily="2" charset="0"/>
                <a:ea typeface="Open Sans" pitchFamily="2" charset="0"/>
                <a:cs typeface="Open Sans" pitchFamily="2" charset="0"/>
              </a:rPr>
              <a:t>Depth Camera</a:t>
            </a:r>
            <a:endParaRPr lang="en-IN" sz="1600" dirty="0">
              <a:solidFill>
                <a:srgbClr val="00305D"/>
              </a:solidFill>
              <a:latin typeface="Open Sans" pitchFamily="2" charset="0"/>
              <a:ea typeface="Open Sans" pitchFamily="2" charset="0"/>
              <a:cs typeface="Open Sans" pitchFamily="2" charset="0"/>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08379" y="3619025"/>
            <a:ext cx="2238800" cy="1994705"/>
          </a:xfrm>
          <a:prstGeom prst="rect">
            <a:avLst/>
          </a:prstGeom>
        </p:spPr>
      </p:pic>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93143" y="3588921"/>
            <a:ext cx="2128139" cy="2039467"/>
          </a:xfrm>
          <a:prstGeom prst="rect">
            <a:avLst/>
          </a:prstGeom>
        </p:spPr>
      </p:pic>
      <p:sp>
        <p:nvSpPr>
          <p:cNvPr id="25" name="TextBox 24"/>
          <p:cNvSpPr txBox="1"/>
          <p:nvPr/>
        </p:nvSpPr>
        <p:spPr>
          <a:xfrm>
            <a:off x="4050354" y="5629864"/>
            <a:ext cx="2430474" cy="338554"/>
          </a:xfrm>
          <a:prstGeom prst="rect">
            <a:avLst/>
          </a:prstGeom>
          <a:noFill/>
        </p:spPr>
        <p:txBody>
          <a:bodyPr wrap="none" rtlCol="0">
            <a:spAutoFit/>
          </a:bodyPr>
          <a:lstStyle/>
          <a:p>
            <a:r>
              <a:rPr lang="en-IN" sz="1600" dirty="0" smtClean="0">
                <a:solidFill>
                  <a:srgbClr val="00305D"/>
                </a:solidFill>
                <a:latin typeface="Open Sans" pitchFamily="2" charset="0"/>
                <a:ea typeface="Open Sans" pitchFamily="2" charset="0"/>
                <a:cs typeface="Open Sans" pitchFamily="2" charset="0"/>
              </a:rPr>
              <a:t>Kinect Axes Orientation</a:t>
            </a:r>
            <a:endParaRPr lang="en-IN" sz="1600" dirty="0">
              <a:solidFill>
                <a:srgbClr val="00305D"/>
              </a:solidFill>
              <a:latin typeface="Open Sans" pitchFamily="2" charset="0"/>
              <a:ea typeface="Open Sans" pitchFamily="2" charset="0"/>
              <a:cs typeface="Open Sans" pitchFamily="2" charset="0"/>
            </a:endParaRPr>
          </a:p>
        </p:txBody>
      </p:sp>
      <p:sp>
        <p:nvSpPr>
          <p:cNvPr id="26" name="TextBox 25"/>
          <p:cNvSpPr txBox="1"/>
          <p:nvPr/>
        </p:nvSpPr>
        <p:spPr>
          <a:xfrm>
            <a:off x="7117316" y="5629864"/>
            <a:ext cx="2343911" cy="338554"/>
          </a:xfrm>
          <a:prstGeom prst="rect">
            <a:avLst/>
          </a:prstGeom>
          <a:noFill/>
        </p:spPr>
        <p:txBody>
          <a:bodyPr wrap="none" rtlCol="0">
            <a:spAutoFit/>
          </a:bodyPr>
          <a:lstStyle/>
          <a:p>
            <a:r>
              <a:rPr lang="en-IN" sz="1600" dirty="0" smtClean="0">
                <a:solidFill>
                  <a:srgbClr val="00305D"/>
                </a:solidFill>
                <a:latin typeface="Open Sans" pitchFamily="2" charset="0"/>
                <a:ea typeface="Open Sans" pitchFamily="2" charset="0"/>
                <a:cs typeface="Open Sans" pitchFamily="2" charset="0"/>
              </a:rPr>
              <a:t>Unity Axes Orientation</a:t>
            </a:r>
            <a:endParaRPr lang="en-IN" sz="1600" dirty="0">
              <a:solidFill>
                <a:srgbClr val="00305D"/>
              </a:solidFill>
              <a:latin typeface="Open Sans" pitchFamily="2" charset="0"/>
              <a:ea typeface="Open Sans" pitchFamily="2" charset="0"/>
              <a:cs typeface="Open Sans" pitchFamily="2" charset="0"/>
            </a:endParaRPr>
          </a:p>
        </p:txBody>
      </p:sp>
      <p:sp>
        <p:nvSpPr>
          <p:cNvPr id="13" name="TextBox 12"/>
          <p:cNvSpPr txBox="1"/>
          <p:nvPr/>
        </p:nvSpPr>
        <p:spPr>
          <a:xfrm>
            <a:off x="9813049" y="2724505"/>
            <a:ext cx="473780" cy="261610"/>
          </a:xfrm>
          <a:prstGeom prst="rect">
            <a:avLst/>
          </a:prstGeom>
          <a:noFill/>
        </p:spPr>
        <p:txBody>
          <a:bodyPr wrap="square" rtlCol="0">
            <a:spAutoFit/>
          </a:bodyPr>
          <a:lstStyle/>
          <a:p>
            <a:r>
              <a:rPr lang="en-IN" sz="1100" dirty="0" smtClean="0">
                <a:solidFill>
                  <a:srgbClr val="00305D"/>
                </a:solidFill>
              </a:rPr>
              <a:t>[14]</a:t>
            </a:r>
            <a:endParaRPr lang="en-IN" sz="1100" dirty="0">
              <a:solidFill>
                <a:srgbClr val="00305D"/>
              </a:solidFill>
            </a:endParaRPr>
          </a:p>
        </p:txBody>
      </p:sp>
    </p:spTree>
    <p:extLst>
      <p:ext uri="{BB962C8B-B14F-4D97-AF65-F5344CB8AC3E}">
        <p14:creationId xmlns:p14="http://schemas.microsoft.com/office/powerpoint/2010/main" val="2345947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35" presetClass="path" presetSubtype="0" accel="50000" decel="50000" fill="hold" nodeType="withEffect">
                                  <p:stCondLst>
                                    <p:cond delay="0"/>
                                  </p:stCondLst>
                                  <p:childTnLst>
                                    <p:animMotion origin="layout" path="M 8.33333E-7 1.85185E-6 L -0.17982 0.00185 " pathEditMode="relative" rAng="0" ptsTypes="AA">
                                      <p:cBhvr>
                                        <p:cTn id="12" dur="2000" fill="hold"/>
                                        <p:tgtEl>
                                          <p:spTgt spid="2"/>
                                        </p:tgtEl>
                                        <p:attrNameLst>
                                          <p:attrName>ppt_x</p:attrName>
                                          <p:attrName>ppt_y</p:attrName>
                                        </p:attrNameLst>
                                      </p:cBhvr>
                                      <p:rCtr x="-8997" y="93"/>
                                    </p:animMotion>
                                  </p:childTnLst>
                                </p:cTn>
                              </p:par>
                              <p:par>
                                <p:cTn id="13" presetID="35" presetClass="path" presetSubtype="0" accel="50000" decel="50000" fill="hold" grpId="0" nodeType="withEffect">
                                  <p:stCondLst>
                                    <p:cond delay="0"/>
                                  </p:stCondLst>
                                  <p:childTnLst>
                                    <p:animMotion origin="layout" path="M -0.0138 -0.00509 L -0.17969 -0.00625 " pathEditMode="relative" rAng="0" ptsTypes="AA">
                                      <p:cBhvr>
                                        <p:cTn id="14" dur="2000" fill="hold"/>
                                        <p:tgtEl>
                                          <p:spTgt spid="25"/>
                                        </p:tgtEl>
                                        <p:attrNameLst>
                                          <p:attrName>ppt_x</p:attrName>
                                          <p:attrName>ppt_y</p:attrName>
                                        </p:attrNameLst>
                                      </p:cBhvr>
                                      <p:rCtr x="-8294" y="-6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0" lvl="2" indent="0">
              <a:spcBef>
                <a:spcPts val="0"/>
              </a:spcBef>
              <a:buNone/>
            </a:pPr>
            <a:endParaRPr lang="en-IN" dirty="0" smtClean="0"/>
          </a:p>
          <a:p>
            <a:pPr marL="388800" lvl="2" indent="-171450">
              <a:spcBef>
                <a:spcPts val="600"/>
              </a:spcBef>
            </a:pPr>
            <a:endParaRPr lang="en-US" sz="1800" dirty="0" smtClean="0"/>
          </a:p>
          <a:p>
            <a:pPr marL="388800" lvl="2" indent="-171450">
              <a:spcBef>
                <a:spcPts val="600"/>
              </a:spcBef>
            </a:pPr>
            <a:endParaRPr lang="en-US" sz="1800" dirty="0" smtClean="0"/>
          </a:p>
          <a:p>
            <a:pPr marL="388800" lvl="2" indent="-171450">
              <a:spcBef>
                <a:spcPts val="600"/>
              </a:spcBef>
            </a:pPr>
            <a:endParaRPr lang="en-US" sz="1800" dirty="0" smtClean="0"/>
          </a:p>
          <a:p>
            <a:pPr marL="388800" lvl="2" indent="-171450">
              <a:spcBef>
                <a:spcPts val="600"/>
              </a:spcBef>
            </a:pPr>
            <a:endParaRPr lang="en-US" sz="1800" dirty="0"/>
          </a:p>
          <a:p>
            <a:pPr marL="388800" lvl="2" indent="-171450">
              <a:spcBef>
                <a:spcPts val="600"/>
              </a:spcBef>
            </a:pPr>
            <a:endParaRPr lang="en-US" sz="1800" dirty="0" smtClean="0"/>
          </a:p>
          <a:p>
            <a:pPr marL="217350" lvl="2" indent="0">
              <a:spcBef>
                <a:spcPts val="600"/>
              </a:spcBef>
              <a:buNone/>
            </a:pPr>
            <a:r>
              <a:rPr lang="en-US" dirty="0" smtClean="0"/>
              <a:t> </a:t>
            </a:r>
          </a:p>
          <a:p>
            <a:pPr marL="217350" lvl="2" indent="0">
              <a:spcBef>
                <a:spcPts val="600"/>
              </a:spcBef>
              <a:buNone/>
            </a:pPr>
            <a:endParaRPr lang="en-US" sz="1800" b="1" dirty="0"/>
          </a:p>
          <a:p>
            <a:pPr marL="388800" lvl="2" indent="-171450">
              <a:spcBef>
                <a:spcPts val="600"/>
              </a:spcBef>
            </a:pPr>
            <a:endParaRPr lang="en-US" sz="1800" b="1" dirty="0" smtClean="0"/>
          </a:p>
          <a:p>
            <a:pPr marL="217350" lvl="2" indent="0">
              <a:spcBef>
                <a:spcPts val="600"/>
              </a:spcBef>
              <a:buNone/>
            </a:pPr>
            <a:endParaRPr lang="en-US" sz="1800" b="1" dirty="0" smtClean="0"/>
          </a:p>
          <a:p>
            <a:pPr marL="388800" lvl="2" indent="-171450">
              <a:spcBef>
                <a:spcPts val="600"/>
              </a:spcBef>
            </a:pPr>
            <a:r>
              <a:rPr lang="en-US" sz="1800" b="1" dirty="0" smtClean="0"/>
              <a:t> Solution</a:t>
            </a:r>
          </a:p>
          <a:p>
            <a:pPr marL="846000" lvl="3" indent="-171450">
              <a:spcBef>
                <a:spcPts val="600"/>
              </a:spcBef>
            </a:pPr>
            <a:r>
              <a:rPr lang="en-US" sz="1800" dirty="0" smtClean="0"/>
              <a:t>Tracked pose data from the Kinect is saved and used to mimic the sensor</a:t>
            </a:r>
          </a:p>
          <a:p>
            <a:pPr marL="846000" lvl="3" indent="-171450">
              <a:spcBef>
                <a:spcPts val="600"/>
              </a:spcBef>
            </a:pPr>
            <a:r>
              <a:rPr lang="en-US" sz="1800" dirty="0" smtClean="0"/>
              <a:t>Enables </a:t>
            </a:r>
            <a:r>
              <a:rPr lang="en-US" sz="1800" dirty="0"/>
              <a:t>playback of recorded motions for repeatable </a:t>
            </a:r>
            <a:r>
              <a:rPr lang="en-US" sz="1800" dirty="0" smtClean="0"/>
              <a:t>testing</a:t>
            </a:r>
          </a:p>
          <a:p>
            <a:pPr marL="846000" lvl="3" indent="-171450">
              <a:spcBef>
                <a:spcPts val="600"/>
              </a:spcBef>
            </a:pPr>
            <a:endParaRPr lang="en-US" sz="1800" dirty="0"/>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r>
              <a:rPr lang="en-US" dirty="0" smtClean="0"/>
              <a:t>Pose </a:t>
            </a:r>
            <a:r>
              <a:rPr lang="en-US" dirty="0"/>
              <a:t>Data Recording and Replay for Study Replicability</a:t>
            </a:r>
            <a:br>
              <a:rPr lang="en-US" dirty="0"/>
            </a:br>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0502" y="1374678"/>
            <a:ext cx="3719227" cy="2478865"/>
          </a:xfrm>
          <a:prstGeom prst="rect">
            <a:avLst/>
          </a:prstGeom>
        </p:spPr>
      </p:pic>
      <p:sp>
        <p:nvSpPr>
          <p:cNvPr id="3" name="TextBox 2"/>
          <p:cNvSpPr txBox="1"/>
          <p:nvPr/>
        </p:nvSpPr>
        <p:spPr>
          <a:xfrm>
            <a:off x="5402426" y="1940767"/>
            <a:ext cx="5710333" cy="1051570"/>
          </a:xfrm>
          <a:prstGeom prst="rect">
            <a:avLst/>
          </a:prstGeom>
          <a:noFill/>
        </p:spPr>
        <p:txBody>
          <a:bodyPr wrap="square" rtlCol="0">
            <a:spAutoFit/>
          </a:bodyPr>
          <a:lstStyle/>
          <a:p>
            <a:pPr marL="285750" indent="-285750" algn="just">
              <a:spcBef>
                <a:spcPts val="500"/>
              </a:spcBef>
              <a:buFont typeface="Open Sans" pitchFamily="2" charset="0"/>
              <a:buChar char="—"/>
            </a:pPr>
            <a:r>
              <a:rPr lang="en-US" sz="1800" dirty="0" smtClean="0">
                <a:solidFill>
                  <a:srgbClr val="00305D"/>
                </a:solidFill>
                <a:latin typeface="Open Sans" pitchFamily="2" charset="0"/>
                <a:ea typeface="Open Sans" pitchFamily="2" charset="0"/>
                <a:cs typeface="Open Sans" pitchFamily="2" charset="0"/>
              </a:rPr>
              <a:t>Working </a:t>
            </a:r>
            <a:r>
              <a:rPr lang="en-US" sz="1800" dirty="0">
                <a:solidFill>
                  <a:srgbClr val="00305D"/>
                </a:solidFill>
                <a:latin typeface="Open Sans" pitchFamily="2" charset="0"/>
                <a:ea typeface="Open Sans" pitchFamily="2" charset="0"/>
                <a:cs typeface="Open Sans" pitchFamily="2" charset="0"/>
              </a:rPr>
              <a:t>with Kinect is challenging due to </a:t>
            </a:r>
            <a:r>
              <a:rPr lang="en-US" sz="1800" b="1" dirty="0" smtClean="0">
                <a:solidFill>
                  <a:srgbClr val="00305D"/>
                </a:solidFill>
                <a:latin typeface="Open Sans" pitchFamily="2" charset="0"/>
                <a:ea typeface="Open Sans" pitchFamily="2" charset="0"/>
                <a:cs typeface="Open Sans" pitchFamily="2" charset="0"/>
              </a:rPr>
              <a:t>time-</a:t>
            </a:r>
          </a:p>
          <a:p>
            <a:pPr algn="just">
              <a:spcBef>
                <a:spcPts val="500"/>
              </a:spcBef>
            </a:pPr>
            <a:r>
              <a:rPr lang="en-US" sz="1800" b="1" dirty="0">
                <a:solidFill>
                  <a:srgbClr val="00305D"/>
                </a:solidFill>
                <a:latin typeface="Open Sans" pitchFamily="2" charset="0"/>
                <a:ea typeface="Open Sans" pitchFamily="2" charset="0"/>
                <a:cs typeface="Open Sans" pitchFamily="2" charset="0"/>
              </a:rPr>
              <a:t> </a:t>
            </a:r>
            <a:r>
              <a:rPr lang="en-US" sz="1800" b="1" dirty="0" smtClean="0">
                <a:solidFill>
                  <a:srgbClr val="00305D"/>
                </a:solidFill>
                <a:latin typeface="Open Sans" pitchFamily="2" charset="0"/>
                <a:ea typeface="Open Sans" pitchFamily="2" charset="0"/>
                <a:cs typeface="Open Sans" pitchFamily="2" charset="0"/>
              </a:rPr>
              <a:t>    consuming </a:t>
            </a:r>
            <a:r>
              <a:rPr lang="en-US" sz="1800" b="1" dirty="0">
                <a:solidFill>
                  <a:srgbClr val="00305D"/>
                </a:solidFill>
                <a:latin typeface="Open Sans" pitchFamily="2" charset="0"/>
                <a:ea typeface="Open Sans" pitchFamily="2" charset="0"/>
                <a:cs typeface="Open Sans" pitchFamily="2" charset="0"/>
              </a:rPr>
              <a:t>debugging</a:t>
            </a:r>
            <a:r>
              <a:rPr lang="en-US" sz="1800" dirty="0">
                <a:solidFill>
                  <a:srgbClr val="00305D"/>
                </a:solidFill>
                <a:latin typeface="Open Sans" pitchFamily="2" charset="0"/>
                <a:ea typeface="Open Sans" pitchFamily="2" charset="0"/>
                <a:cs typeface="Open Sans" pitchFamily="2" charset="0"/>
              </a:rPr>
              <a:t> and </a:t>
            </a:r>
            <a:r>
              <a:rPr lang="en-US" sz="1800" b="1" dirty="0">
                <a:solidFill>
                  <a:srgbClr val="00305D"/>
                </a:solidFill>
                <a:latin typeface="Open Sans" pitchFamily="2" charset="0"/>
                <a:ea typeface="Open Sans" pitchFamily="2" charset="0"/>
                <a:cs typeface="Open Sans" pitchFamily="2" charset="0"/>
              </a:rPr>
              <a:t>variability in pose </a:t>
            </a:r>
            <a:endParaRPr lang="en-US" sz="1800" b="1" dirty="0" smtClean="0">
              <a:solidFill>
                <a:srgbClr val="00305D"/>
              </a:solidFill>
              <a:latin typeface="Open Sans" pitchFamily="2" charset="0"/>
              <a:ea typeface="Open Sans" pitchFamily="2" charset="0"/>
              <a:cs typeface="Open Sans" pitchFamily="2" charset="0"/>
            </a:endParaRPr>
          </a:p>
          <a:p>
            <a:pPr algn="just">
              <a:spcBef>
                <a:spcPts val="500"/>
              </a:spcBef>
            </a:pPr>
            <a:r>
              <a:rPr lang="en-US" sz="1800" b="1" dirty="0" smtClean="0">
                <a:solidFill>
                  <a:srgbClr val="00305D"/>
                </a:solidFill>
                <a:latin typeface="Open Sans" pitchFamily="2" charset="0"/>
                <a:ea typeface="Open Sans" pitchFamily="2" charset="0"/>
                <a:cs typeface="Open Sans" pitchFamily="2" charset="0"/>
              </a:rPr>
              <a:t>     data</a:t>
            </a:r>
          </a:p>
        </p:txBody>
      </p:sp>
    </p:spTree>
    <p:extLst>
      <p:ext uri="{BB962C8B-B14F-4D97-AF65-F5344CB8AC3E}">
        <p14:creationId xmlns:p14="http://schemas.microsoft.com/office/powerpoint/2010/main" val="230532698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0" lvl="2" indent="0">
              <a:spcBef>
                <a:spcPts val="0"/>
              </a:spcBef>
              <a:buNone/>
            </a:pPr>
            <a:r>
              <a:rPr lang="en-US" sz="1800" b="1" dirty="0" smtClean="0"/>
              <a:t>What kind of data is recorded? </a:t>
            </a:r>
          </a:p>
          <a:p>
            <a:pPr marL="674550" lvl="3" indent="0">
              <a:spcBef>
                <a:spcPts val="600"/>
              </a:spcBef>
              <a:buNone/>
            </a:pPr>
            <a:endParaRPr lang="en-US" sz="1800" dirty="0"/>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US" dirty="0"/>
              <a:t>Pose Data Recording and Replay for Study Replicability</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0090" y="1382071"/>
            <a:ext cx="7005973" cy="4673496"/>
          </a:xfrm>
          <a:prstGeom prst="rect">
            <a:avLst/>
          </a:prstGeom>
        </p:spPr>
      </p:pic>
      <p:sp>
        <p:nvSpPr>
          <p:cNvPr id="5" name="Rectangle 4"/>
          <p:cNvSpPr/>
          <p:nvPr/>
        </p:nvSpPr>
        <p:spPr>
          <a:xfrm>
            <a:off x="1390261" y="1922106"/>
            <a:ext cx="6568751" cy="405881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p:cNvSpPr/>
          <p:nvPr/>
        </p:nvSpPr>
        <p:spPr>
          <a:xfrm>
            <a:off x="1390260" y="1492897"/>
            <a:ext cx="1838131" cy="53184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p:cNvSpPr txBox="1"/>
          <p:nvPr/>
        </p:nvSpPr>
        <p:spPr>
          <a:xfrm>
            <a:off x="8533622" y="2206688"/>
            <a:ext cx="3554962" cy="1051570"/>
          </a:xfrm>
          <a:prstGeom prst="rect">
            <a:avLst/>
          </a:prstGeom>
          <a:noFill/>
        </p:spPr>
        <p:txBody>
          <a:bodyPr wrap="square" rtlCol="0">
            <a:spAutoFit/>
          </a:bodyPr>
          <a:lstStyle/>
          <a:p>
            <a:pPr algn="just">
              <a:spcBef>
                <a:spcPts val="500"/>
              </a:spcBef>
            </a:pPr>
            <a:r>
              <a:rPr lang="en-US" sz="1800" b="1" dirty="0" smtClean="0">
                <a:solidFill>
                  <a:srgbClr val="00305D"/>
                </a:solidFill>
                <a:latin typeface="Open Sans" pitchFamily="2" charset="0"/>
                <a:ea typeface="Open Sans" pitchFamily="2" charset="0"/>
                <a:cs typeface="Open Sans" pitchFamily="2" charset="0"/>
              </a:rPr>
              <a:t>200 frames:</a:t>
            </a:r>
          </a:p>
          <a:p>
            <a:pPr algn="just">
              <a:spcBef>
                <a:spcPts val="500"/>
              </a:spcBef>
            </a:pPr>
            <a:r>
              <a:rPr lang="en-US" sz="1800" b="1" dirty="0" smtClean="0">
                <a:solidFill>
                  <a:srgbClr val="00305D"/>
                </a:solidFill>
                <a:latin typeface="Open Sans" pitchFamily="2" charset="0"/>
                <a:ea typeface="Open Sans" pitchFamily="2" charset="0"/>
                <a:cs typeface="Open Sans" pitchFamily="2" charset="0"/>
              </a:rPr>
              <a:t>           </a:t>
            </a:r>
            <a:r>
              <a:rPr lang="en-US" sz="1800" dirty="0" smtClean="0">
                <a:solidFill>
                  <a:srgbClr val="00305D"/>
                </a:solidFill>
                <a:latin typeface="Open Sans" pitchFamily="2" charset="0"/>
                <a:ea typeface="Open Sans" pitchFamily="2" charset="0"/>
                <a:cs typeface="Open Sans" pitchFamily="2" charset="0"/>
              </a:rPr>
              <a:t>200 * (1000/30) </a:t>
            </a:r>
            <a:r>
              <a:rPr lang="en-US" sz="1800" dirty="0" err="1" smtClean="0">
                <a:solidFill>
                  <a:srgbClr val="00305D"/>
                </a:solidFill>
                <a:latin typeface="Open Sans" pitchFamily="2" charset="0"/>
                <a:ea typeface="Open Sans" pitchFamily="2" charset="0"/>
                <a:cs typeface="Open Sans" pitchFamily="2" charset="0"/>
              </a:rPr>
              <a:t>ms</a:t>
            </a:r>
            <a:r>
              <a:rPr lang="en-US" sz="1800" dirty="0" smtClean="0">
                <a:solidFill>
                  <a:srgbClr val="00305D"/>
                </a:solidFill>
                <a:latin typeface="Open Sans" pitchFamily="2" charset="0"/>
                <a:ea typeface="Open Sans" pitchFamily="2" charset="0"/>
                <a:cs typeface="Open Sans" pitchFamily="2" charset="0"/>
              </a:rPr>
              <a:t> </a:t>
            </a:r>
          </a:p>
          <a:p>
            <a:pPr algn="just">
              <a:spcBef>
                <a:spcPts val="500"/>
              </a:spcBef>
            </a:pPr>
            <a:r>
              <a:rPr lang="en-US" sz="1800" dirty="0">
                <a:solidFill>
                  <a:srgbClr val="00305D"/>
                </a:solidFill>
                <a:latin typeface="Open Sans" pitchFamily="2" charset="0"/>
                <a:ea typeface="Open Sans" pitchFamily="2" charset="0"/>
                <a:cs typeface="Open Sans" pitchFamily="2" charset="0"/>
              </a:rPr>
              <a:t> </a:t>
            </a:r>
            <a:r>
              <a:rPr lang="en-US" sz="1800" dirty="0" smtClean="0">
                <a:solidFill>
                  <a:srgbClr val="00305D"/>
                </a:solidFill>
                <a:latin typeface="Open Sans" pitchFamily="2" charset="0"/>
                <a:ea typeface="Open Sans" pitchFamily="2" charset="0"/>
                <a:cs typeface="Open Sans" pitchFamily="2" charset="0"/>
              </a:rPr>
              <a:t>          = ~6.7s of motion</a:t>
            </a:r>
          </a:p>
        </p:txBody>
      </p:sp>
    </p:spTree>
    <p:extLst>
      <p:ext uri="{BB962C8B-B14F-4D97-AF65-F5344CB8AC3E}">
        <p14:creationId xmlns:p14="http://schemas.microsoft.com/office/powerpoint/2010/main" val="1157259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par>
                                <p:cTn id="13" presetID="10"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217350" lvl="2" indent="0">
              <a:spcBef>
                <a:spcPts val="600"/>
              </a:spcBef>
              <a:buNone/>
            </a:pPr>
            <a:r>
              <a:rPr lang="en-IN" dirty="0" smtClean="0"/>
              <a:t> </a:t>
            </a:r>
          </a:p>
          <a:p>
            <a:pPr marL="388800" lvl="2" indent="-171450">
              <a:spcBef>
                <a:spcPts val="600"/>
              </a:spcBef>
            </a:pPr>
            <a:endParaRPr lang="en-US" sz="1800" dirty="0" smtClean="0"/>
          </a:p>
          <a:p>
            <a:pPr marL="388800" lvl="2" indent="-171450">
              <a:spcBef>
                <a:spcPts val="600"/>
              </a:spcBef>
            </a:pPr>
            <a:endParaRPr lang="en-US" sz="1800" dirty="0" smtClean="0"/>
          </a:p>
          <a:p>
            <a:pPr marL="388800" lvl="2" indent="-171450">
              <a:spcBef>
                <a:spcPts val="600"/>
              </a:spcBef>
            </a:pPr>
            <a:endParaRPr lang="en-US" sz="1800" dirty="0" smtClean="0"/>
          </a:p>
          <a:p>
            <a:pPr marL="388800" lvl="2" indent="-171450">
              <a:spcBef>
                <a:spcPts val="600"/>
              </a:spcBef>
            </a:pPr>
            <a:endParaRPr lang="en-US" sz="1800" dirty="0"/>
          </a:p>
          <a:p>
            <a:pPr marL="388800" lvl="2" indent="-171450">
              <a:spcBef>
                <a:spcPts val="600"/>
              </a:spcBef>
            </a:pPr>
            <a:endParaRPr lang="en-US" sz="1800" dirty="0" smtClean="0"/>
          </a:p>
          <a:p>
            <a:pPr marL="217350" lvl="2" indent="0">
              <a:spcBef>
                <a:spcPts val="600"/>
              </a:spcBef>
              <a:buNone/>
            </a:pPr>
            <a:r>
              <a:rPr lang="en-US" dirty="0" smtClean="0"/>
              <a:t> </a:t>
            </a:r>
          </a:p>
          <a:p>
            <a:pPr marL="217350" lvl="2" indent="0">
              <a:spcBef>
                <a:spcPts val="600"/>
              </a:spcBef>
              <a:buNone/>
            </a:pPr>
            <a:endParaRPr lang="en-US" sz="1800" b="1" dirty="0"/>
          </a:p>
          <a:p>
            <a:pPr marL="388800" lvl="2" indent="-171450">
              <a:spcBef>
                <a:spcPts val="600"/>
              </a:spcBef>
            </a:pPr>
            <a:endParaRPr lang="en-US" sz="1800" b="1" dirty="0" smtClean="0"/>
          </a:p>
          <a:p>
            <a:pPr marL="388800" lvl="2" indent="-171450">
              <a:spcBef>
                <a:spcPts val="600"/>
              </a:spcBef>
            </a:pPr>
            <a:endParaRPr lang="en-US" sz="1800" dirty="0"/>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US" dirty="0"/>
              <a:t>Pose Data Recording and Replay for Study Replicability</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6514" y="933061"/>
            <a:ext cx="4423569" cy="4984561"/>
          </a:xfrm>
          <a:prstGeom prst="rect">
            <a:avLst/>
          </a:prstGeom>
        </p:spPr>
      </p:pic>
      <p:sp>
        <p:nvSpPr>
          <p:cNvPr id="5" name="Rectangle 4"/>
          <p:cNvSpPr/>
          <p:nvPr/>
        </p:nvSpPr>
        <p:spPr>
          <a:xfrm>
            <a:off x="1819469" y="1284450"/>
            <a:ext cx="1707502" cy="33282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p:cNvSpPr/>
          <p:nvPr/>
        </p:nvSpPr>
        <p:spPr>
          <a:xfrm>
            <a:off x="1562980" y="4616754"/>
            <a:ext cx="1881674" cy="33282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p:cNvSpPr txBox="1"/>
          <p:nvPr/>
        </p:nvSpPr>
        <p:spPr>
          <a:xfrm>
            <a:off x="8126850" y="1247942"/>
            <a:ext cx="2957917" cy="369332"/>
          </a:xfrm>
          <a:prstGeom prst="rect">
            <a:avLst/>
          </a:prstGeom>
          <a:noFill/>
        </p:spPr>
        <p:txBody>
          <a:bodyPr wrap="square" rtlCol="0">
            <a:spAutoFit/>
          </a:bodyPr>
          <a:lstStyle/>
          <a:p>
            <a:pPr algn="just">
              <a:spcBef>
                <a:spcPts val="500"/>
              </a:spcBef>
            </a:pPr>
            <a:r>
              <a:rPr lang="en-US" sz="1800" dirty="0">
                <a:solidFill>
                  <a:srgbClr val="00305D"/>
                </a:solidFill>
                <a:latin typeface="Open Sans" pitchFamily="2" charset="0"/>
                <a:ea typeface="Open Sans" pitchFamily="2" charset="0"/>
                <a:cs typeface="Open Sans" pitchFamily="2" charset="0"/>
              </a:rPr>
              <a:t>Here's how it </a:t>
            </a:r>
            <a:r>
              <a:rPr lang="en-US" sz="1800" dirty="0" smtClean="0">
                <a:solidFill>
                  <a:srgbClr val="00305D"/>
                </a:solidFill>
                <a:latin typeface="Open Sans" pitchFamily="2" charset="0"/>
                <a:ea typeface="Open Sans" pitchFamily="2" charset="0"/>
                <a:cs typeface="Open Sans" pitchFamily="2" charset="0"/>
              </a:rPr>
              <a:t>looks like!</a:t>
            </a:r>
            <a:endParaRPr lang="en-US" sz="1800" b="1" dirty="0" smtClean="0">
              <a:solidFill>
                <a:srgbClr val="00305D"/>
              </a:solidFill>
              <a:latin typeface="Open Sans" pitchFamily="2" charset="0"/>
              <a:ea typeface="Open Sans" pitchFamily="2" charset="0"/>
              <a:cs typeface="Open Sans" pitchFamily="2" charset="0"/>
            </a:endParaRPr>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69754" y="1695450"/>
            <a:ext cx="2114550" cy="4133850"/>
          </a:xfrm>
          <a:prstGeom prst="rect">
            <a:avLst/>
          </a:prstGeom>
        </p:spPr>
      </p:pic>
    </p:spTree>
    <p:extLst>
      <p:ext uri="{BB962C8B-B14F-4D97-AF65-F5344CB8AC3E}">
        <p14:creationId xmlns:p14="http://schemas.microsoft.com/office/powerpoint/2010/main" val="1874035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388800" lvl="2" indent="-171450">
              <a:spcBef>
                <a:spcPts val="600"/>
              </a:spcBef>
            </a:pPr>
            <a:endParaRPr lang="en-US" sz="1800" dirty="0" smtClean="0"/>
          </a:p>
          <a:p>
            <a:pPr marL="388800" lvl="2" indent="-171450">
              <a:spcBef>
                <a:spcPts val="600"/>
              </a:spcBef>
            </a:pPr>
            <a:endParaRPr lang="en-US" sz="1800" dirty="0" smtClean="0"/>
          </a:p>
          <a:p>
            <a:pPr marL="388800" lvl="2" indent="-171450">
              <a:spcBef>
                <a:spcPts val="600"/>
              </a:spcBef>
            </a:pPr>
            <a:endParaRPr lang="en-US" sz="1800" dirty="0" smtClean="0"/>
          </a:p>
          <a:p>
            <a:pPr marL="388800" lvl="2" indent="-171450">
              <a:spcBef>
                <a:spcPts val="600"/>
              </a:spcBef>
            </a:pPr>
            <a:endParaRPr lang="en-US" sz="1800" dirty="0"/>
          </a:p>
          <a:p>
            <a:pPr marL="388800" lvl="2" indent="-171450">
              <a:spcBef>
                <a:spcPts val="600"/>
              </a:spcBef>
            </a:pPr>
            <a:endParaRPr lang="en-US" sz="1800" dirty="0" smtClean="0"/>
          </a:p>
          <a:p>
            <a:pPr marL="217350" lvl="2" indent="0">
              <a:spcBef>
                <a:spcPts val="600"/>
              </a:spcBef>
              <a:buNone/>
            </a:pPr>
            <a:r>
              <a:rPr lang="en-US" dirty="0" smtClean="0"/>
              <a:t> </a:t>
            </a:r>
          </a:p>
          <a:p>
            <a:pPr marL="217350" lvl="2" indent="0">
              <a:spcBef>
                <a:spcPts val="600"/>
              </a:spcBef>
              <a:buNone/>
            </a:pPr>
            <a:endParaRPr lang="en-US" sz="1800" b="1" dirty="0"/>
          </a:p>
          <a:p>
            <a:pPr marL="388800" lvl="2" indent="-171450">
              <a:spcBef>
                <a:spcPts val="600"/>
              </a:spcBef>
            </a:pPr>
            <a:endParaRPr lang="en-US" sz="1800" b="1" dirty="0" smtClean="0"/>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r>
              <a:rPr lang="en-US" dirty="0" smtClean="0"/>
              <a:t>Overview </a:t>
            </a:r>
            <a:r>
              <a:rPr lang="en-US" dirty="0"/>
              <a:t>of the STS-GCN Model</a:t>
            </a:r>
            <a:r>
              <a:rPr lang="en-IN" dirty="0"/>
              <a:t/>
            </a:r>
            <a:br>
              <a:rPr lang="en-IN" dirty="0"/>
            </a:b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4710" y="1739831"/>
            <a:ext cx="4474069" cy="3282698"/>
          </a:xfrm>
          <a:prstGeom prst="rect">
            <a:avLst/>
          </a:prstGeom>
        </p:spPr>
      </p:pic>
      <p:sp>
        <p:nvSpPr>
          <p:cNvPr id="7" name="TextBox 6"/>
          <p:cNvSpPr txBox="1"/>
          <p:nvPr/>
        </p:nvSpPr>
        <p:spPr>
          <a:xfrm>
            <a:off x="5458408" y="2174745"/>
            <a:ext cx="5996992" cy="2987997"/>
          </a:xfrm>
          <a:prstGeom prst="rect">
            <a:avLst/>
          </a:prstGeom>
          <a:noFill/>
        </p:spPr>
        <p:txBody>
          <a:bodyPr wrap="square" rtlCol="0">
            <a:spAutoFit/>
          </a:bodyPr>
          <a:lstStyle/>
          <a:p>
            <a:pPr marL="388800" indent="-285750" algn="just">
              <a:spcBef>
                <a:spcPts val="1200"/>
              </a:spcBef>
              <a:buFont typeface="Open Sans" pitchFamily="2" charset="0"/>
              <a:buChar char="—"/>
            </a:pPr>
            <a:r>
              <a:rPr lang="en-US" sz="1800" dirty="0" smtClean="0">
                <a:solidFill>
                  <a:srgbClr val="00305D"/>
                </a:solidFill>
                <a:latin typeface="Open Sans" pitchFamily="2" charset="0"/>
                <a:ea typeface="Open Sans" pitchFamily="2" charset="0"/>
                <a:cs typeface="Open Sans" pitchFamily="2" charset="0"/>
              </a:rPr>
              <a:t>Prior work shows </a:t>
            </a:r>
            <a:r>
              <a:rPr lang="en-US" sz="1800" b="1" dirty="0" smtClean="0">
                <a:solidFill>
                  <a:srgbClr val="00305D"/>
                </a:solidFill>
                <a:latin typeface="Open Sans" pitchFamily="2" charset="0"/>
                <a:ea typeface="Open Sans" pitchFamily="2" charset="0"/>
                <a:cs typeface="Open Sans" pitchFamily="2" charset="0"/>
              </a:rPr>
              <a:t>STS-GCN</a:t>
            </a:r>
            <a:r>
              <a:rPr lang="en-US" sz="1100" dirty="0" smtClean="0">
                <a:solidFill>
                  <a:srgbClr val="00305D"/>
                </a:solidFill>
                <a:latin typeface="Open Sans" pitchFamily="2" charset="0"/>
                <a:ea typeface="Open Sans" pitchFamily="2" charset="0"/>
                <a:cs typeface="Open Sans" pitchFamily="2" charset="0"/>
              </a:rPr>
              <a:t>[15] </a:t>
            </a:r>
            <a:r>
              <a:rPr lang="en-US" sz="1800" dirty="0">
                <a:solidFill>
                  <a:srgbClr val="00305D"/>
                </a:solidFill>
                <a:latin typeface="Open Sans" pitchFamily="2" charset="0"/>
                <a:ea typeface="Open Sans" pitchFamily="2" charset="0"/>
                <a:cs typeface="Open Sans" pitchFamily="2" charset="0"/>
              </a:rPr>
              <a:t>offers </a:t>
            </a:r>
            <a:r>
              <a:rPr lang="en-US" sz="1800" b="1" dirty="0">
                <a:solidFill>
                  <a:srgbClr val="00305D"/>
                </a:solidFill>
                <a:latin typeface="Open Sans" pitchFamily="2" charset="0"/>
                <a:ea typeface="Open Sans" pitchFamily="2" charset="0"/>
                <a:cs typeface="Open Sans" pitchFamily="2" charset="0"/>
              </a:rPr>
              <a:t>fast inference</a:t>
            </a:r>
            <a:r>
              <a:rPr lang="en-US" sz="1800" dirty="0">
                <a:solidFill>
                  <a:srgbClr val="00305D"/>
                </a:solidFill>
                <a:latin typeface="Open Sans" pitchFamily="2" charset="0"/>
                <a:ea typeface="Open Sans" pitchFamily="2" charset="0"/>
                <a:cs typeface="Open Sans" pitchFamily="2" charset="0"/>
              </a:rPr>
              <a:t> and </a:t>
            </a:r>
            <a:r>
              <a:rPr lang="en-US" sz="1800" b="1" dirty="0">
                <a:solidFill>
                  <a:srgbClr val="00305D"/>
                </a:solidFill>
                <a:latin typeface="Open Sans" pitchFamily="2" charset="0"/>
                <a:ea typeface="Open Sans" pitchFamily="2" charset="0"/>
                <a:cs typeface="Open Sans" pitchFamily="2" charset="0"/>
              </a:rPr>
              <a:t>competitive </a:t>
            </a:r>
            <a:r>
              <a:rPr lang="en-US" sz="1800" b="1" dirty="0" smtClean="0">
                <a:solidFill>
                  <a:srgbClr val="00305D"/>
                </a:solidFill>
                <a:latin typeface="Open Sans" pitchFamily="2" charset="0"/>
                <a:ea typeface="Open Sans" pitchFamily="2" charset="0"/>
                <a:cs typeface="Open Sans" pitchFamily="2" charset="0"/>
              </a:rPr>
              <a:t>accuracy</a:t>
            </a:r>
            <a:r>
              <a:rPr lang="en-US" sz="1100" dirty="0" smtClean="0">
                <a:solidFill>
                  <a:srgbClr val="00305D"/>
                </a:solidFill>
                <a:latin typeface="Open Sans" pitchFamily="2" charset="0"/>
                <a:ea typeface="Open Sans" pitchFamily="2" charset="0"/>
                <a:cs typeface="Open Sans" pitchFamily="2" charset="0"/>
              </a:rPr>
              <a:t>[16]</a:t>
            </a:r>
          </a:p>
          <a:p>
            <a:pPr marL="388800" indent="-285750" algn="just">
              <a:spcBef>
                <a:spcPts val="1200"/>
              </a:spcBef>
              <a:buFont typeface="Open Sans" pitchFamily="2" charset="0"/>
              <a:buChar char="—"/>
            </a:pPr>
            <a:endParaRPr lang="en-US" sz="1800" dirty="0" smtClean="0">
              <a:solidFill>
                <a:srgbClr val="00305D"/>
              </a:solidFill>
              <a:latin typeface="Open Sans" pitchFamily="2" charset="0"/>
              <a:ea typeface="Open Sans" pitchFamily="2" charset="0"/>
              <a:cs typeface="Open Sans" pitchFamily="2" charset="0"/>
            </a:endParaRPr>
          </a:p>
          <a:p>
            <a:pPr marL="388800" indent="-285750" algn="just">
              <a:spcBef>
                <a:spcPts val="1200"/>
              </a:spcBef>
              <a:buFont typeface="Open Sans" pitchFamily="2" charset="0"/>
              <a:buChar char="—"/>
            </a:pPr>
            <a:r>
              <a:rPr lang="en-US" sz="1800" dirty="0" smtClean="0">
                <a:solidFill>
                  <a:srgbClr val="00305D"/>
                </a:solidFill>
                <a:latin typeface="Open Sans" pitchFamily="2" charset="0"/>
                <a:ea typeface="Open Sans" pitchFamily="2" charset="0"/>
                <a:cs typeface="Open Sans" pitchFamily="2" charset="0"/>
              </a:rPr>
              <a:t>Combines </a:t>
            </a:r>
            <a:r>
              <a:rPr lang="en-US" sz="1800" dirty="0">
                <a:solidFill>
                  <a:srgbClr val="00305D"/>
                </a:solidFill>
                <a:latin typeface="Open Sans" pitchFamily="2" charset="0"/>
                <a:ea typeface="Open Sans" pitchFamily="2" charset="0"/>
                <a:cs typeface="Open Sans" pitchFamily="2" charset="0"/>
              </a:rPr>
              <a:t>temporal and spatial joint </a:t>
            </a:r>
            <a:r>
              <a:rPr lang="en-US" sz="1800" dirty="0" smtClean="0">
                <a:solidFill>
                  <a:srgbClr val="00305D"/>
                </a:solidFill>
                <a:latin typeface="Open Sans" pitchFamily="2" charset="0"/>
                <a:ea typeface="Open Sans" pitchFamily="2" charset="0"/>
                <a:cs typeface="Open Sans" pitchFamily="2" charset="0"/>
              </a:rPr>
              <a:t>dynamics</a:t>
            </a:r>
          </a:p>
          <a:p>
            <a:pPr marL="388800" indent="-285750" algn="just">
              <a:spcBef>
                <a:spcPts val="1200"/>
              </a:spcBef>
              <a:buFont typeface="Open Sans" pitchFamily="2" charset="0"/>
              <a:buChar char="—"/>
            </a:pPr>
            <a:endParaRPr lang="en-US" sz="1800" b="1" dirty="0" smtClean="0">
              <a:solidFill>
                <a:srgbClr val="00305D"/>
              </a:solidFill>
              <a:latin typeface="Open Sans" pitchFamily="2" charset="0"/>
              <a:ea typeface="Open Sans" pitchFamily="2" charset="0"/>
              <a:cs typeface="Open Sans" pitchFamily="2" charset="0"/>
            </a:endParaRPr>
          </a:p>
          <a:p>
            <a:pPr marL="388800" indent="-285750" algn="just">
              <a:spcBef>
                <a:spcPts val="1200"/>
              </a:spcBef>
              <a:buFont typeface="Open Sans" pitchFamily="2" charset="0"/>
              <a:buChar char="—"/>
            </a:pPr>
            <a:r>
              <a:rPr lang="en-US" sz="1800" b="1" dirty="0" err="1" smtClean="0">
                <a:solidFill>
                  <a:srgbClr val="00305D"/>
                </a:solidFill>
                <a:latin typeface="Open Sans" pitchFamily="2" charset="0"/>
                <a:ea typeface="Open Sans" pitchFamily="2" charset="0"/>
                <a:cs typeface="Open Sans" pitchFamily="2" charset="0"/>
              </a:rPr>
              <a:t>UnPOSed</a:t>
            </a:r>
            <a:r>
              <a:rPr lang="en-US" sz="1800" dirty="0" smtClean="0">
                <a:solidFill>
                  <a:srgbClr val="00305D"/>
                </a:solidFill>
                <a:latin typeface="Open Sans" pitchFamily="2" charset="0"/>
                <a:ea typeface="Open Sans" pitchFamily="2" charset="0"/>
                <a:cs typeface="Open Sans" pitchFamily="2" charset="0"/>
              </a:rPr>
              <a:t> </a:t>
            </a:r>
            <a:r>
              <a:rPr lang="en-US" sz="1800" dirty="0">
                <a:solidFill>
                  <a:srgbClr val="00305D"/>
                </a:solidFill>
                <a:latin typeface="Open Sans" pitchFamily="2" charset="0"/>
                <a:ea typeface="Open Sans" pitchFamily="2" charset="0"/>
                <a:cs typeface="Open Sans" pitchFamily="2" charset="0"/>
              </a:rPr>
              <a:t>model trained on </a:t>
            </a:r>
            <a:r>
              <a:rPr lang="en-US" sz="1800" b="1" dirty="0">
                <a:solidFill>
                  <a:srgbClr val="00305D"/>
                </a:solidFill>
                <a:latin typeface="Open Sans" pitchFamily="2" charset="0"/>
                <a:ea typeface="Open Sans" pitchFamily="2" charset="0"/>
                <a:cs typeface="Open Sans" pitchFamily="2" charset="0"/>
              </a:rPr>
              <a:t>AMASS</a:t>
            </a:r>
            <a:r>
              <a:rPr lang="en-US" sz="1800" dirty="0">
                <a:solidFill>
                  <a:srgbClr val="00305D"/>
                </a:solidFill>
                <a:latin typeface="Open Sans" pitchFamily="2" charset="0"/>
                <a:ea typeface="Open Sans" pitchFamily="2" charset="0"/>
                <a:cs typeface="Open Sans" pitchFamily="2" charset="0"/>
              </a:rPr>
              <a:t>; tracks </a:t>
            </a:r>
            <a:r>
              <a:rPr lang="en-US" sz="1800" b="1" dirty="0">
                <a:solidFill>
                  <a:srgbClr val="00305D"/>
                </a:solidFill>
                <a:latin typeface="Open Sans" pitchFamily="2" charset="0"/>
                <a:ea typeface="Open Sans" pitchFamily="2" charset="0"/>
                <a:cs typeface="Open Sans" pitchFamily="2" charset="0"/>
              </a:rPr>
              <a:t>18</a:t>
            </a:r>
            <a:r>
              <a:rPr lang="en-US" sz="1800" dirty="0">
                <a:solidFill>
                  <a:srgbClr val="00305D"/>
                </a:solidFill>
                <a:latin typeface="Open Sans" pitchFamily="2" charset="0"/>
                <a:ea typeface="Open Sans" pitchFamily="2" charset="0"/>
                <a:cs typeface="Open Sans" pitchFamily="2" charset="0"/>
              </a:rPr>
              <a:t> joint positions in </a:t>
            </a:r>
            <a:r>
              <a:rPr lang="en-US" sz="1800" dirty="0" smtClean="0">
                <a:solidFill>
                  <a:srgbClr val="00305D"/>
                </a:solidFill>
                <a:latin typeface="Open Sans" pitchFamily="2" charset="0"/>
                <a:ea typeface="Open Sans" pitchFamily="2" charset="0"/>
                <a:cs typeface="Open Sans" pitchFamily="2" charset="0"/>
              </a:rPr>
              <a:t>mm</a:t>
            </a:r>
            <a:r>
              <a:rPr lang="en-US" sz="1100" dirty="0" smtClean="0">
                <a:solidFill>
                  <a:srgbClr val="00305D"/>
                </a:solidFill>
                <a:latin typeface="Open Sans" pitchFamily="2" charset="0"/>
                <a:ea typeface="Open Sans" pitchFamily="2" charset="0"/>
                <a:cs typeface="Open Sans" pitchFamily="2" charset="0"/>
              </a:rPr>
              <a:t>[17]</a:t>
            </a:r>
          </a:p>
          <a:p>
            <a:pPr marL="285750" indent="-285750" algn="just">
              <a:spcBef>
                <a:spcPts val="500"/>
              </a:spcBef>
              <a:buFont typeface="Open Sans" pitchFamily="2" charset="0"/>
              <a:buChar char="—"/>
            </a:pPr>
            <a:endParaRPr lang="en-US" sz="1800" b="1" dirty="0" smtClean="0">
              <a:solidFill>
                <a:srgbClr val="00305D"/>
              </a:solidFill>
              <a:latin typeface="Open Sans" pitchFamily="2" charset="0"/>
              <a:ea typeface="Open Sans" pitchFamily="2" charset="0"/>
              <a:cs typeface="Open Sans" pitchFamily="2" charset="0"/>
            </a:endParaRPr>
          </a:p>
        </p:txBody>
      </p:sp>
      <p:sp>
        <p:nvSpPr>
          <p:cNvPr id="8" name="TextBox 7"/>
          <p:cNvSpPr txBox="1"/>
          <p:nvPr/>
        </p:nvSpPr>
        <p:spPr>
          <a:xfrm>
            <a:off x="4984628" y="4760919"/>
            <a:ext cx="473780" cy="261610"/>
          </a:xfrm>
          <a:prstGeom prst="rect">
            <a:avLst/>
          </a:prstGeom>
          <a:noFill/>
        </p:spPr>
        <p:txBody>
          <a:bodyPr wrap="square" rtlCol="0">
            <a:spAutoFit/>
          </a:bodyPr>
          <a:lstStyle/>
          <a:p>
            <a:r>
              <a:rPr lang="en-IN" sz="1100" dirty="0" smtClean="0">
                <a:solidFill>
                  <a:srgbClr val="00305D"/>
                </a:solidFill>
              </a:rPr>
              <a:t>[15]</a:t>
            </a:r>
            <a:endParaRPr lang="en-IN" sz="1100" dirty="0">
              <a:solidFill>
                <a:srgbClr val="00305D"/>
              </a:solidFill>
            </a:endParaRPr>
          </a:p>
        </p:txBody>
      </p:sp>
    </p:spTree>
    <p:extLst>
      <p:ext uri="{BB962C8B-B14F-4D97-AF65-F5344CB8AC3E}">
        <p14:creationId xmlns:p14="http://schemas.microsoft.com/office/powerpoint/2010/main" val="133015815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388800" lvl="2" indent="-171450">
              <a:spcBef>
                <a:spcPts val="600"/>
              </a:spcBef>
            </a:pPr>
            <a:endParaRPr lang="en-US" sz="1800" dirty="0" smtClean="0"/>
          </a:p>
          <a:p>
            <a:pPr marL="388800" lvl="2" indent="-171450">
              <a:spcBef>
                <a:spcPts val="600"/>
              </a:spcBef>
            </a:pPr>
            <a:endParaRPr lang="en-US" sz="1800" dirty="0" smtClean="0"/>
          </a:p>
          <a:p>
            <a:pPr marL="388800" lvl="2" indent="-171450">
              <a:spcBef>
                <a:spcPts val="600"/>
              </a:spcBef>
            </a:pPr>
            <a:endParaRPr lang="en-US" sz="1800" dirty="0" smtClean="0"/>
          </a:p>
          <a:p>
            <a:pPr marL="388800" lvl="2" indent="-171450">
              <a:spcBef>
                <a:spcPts val="600"/>
              </a:spcBef>
            </a:pPr>
            <a:endParaRPr lang="en-US" sz="1800" dirty="0"/>
          </a:p>
          <a:p>
            <a:pPr marL="388800" lvl="2" indent="-171450">
              <a:spcBef>
                <a:spcPts val="600"/>
              </a:spcBef>
            </a:pPr>
            <a:endParaRPr lang="en-US" sz="1800" dirty="0" smtClean="0"/>
          </a:p>
          <a:p>
            <a:pPr marL="217350" lvl="2" indent="0">
              <a:spcBef>
                <a:spcPts val="600"/>
              </a:spcBef>
              <a:buNone/>
            </a:pPr>
            <a:r>
              <a:rPr lang="en-US" dirty="0" smtClean="0"/>
              <a:t> </a:t>
            </a:r>
          </a:p>
          <a:p>
            <a:pPr marL="217350" lvl="2" indent="0">
              <a:spcBef>
                <a:spcPts val="600"/>
              </a:spcBef>
              <a:buNone/>
            </a:pPr>
            <a:endParaRPr lang="en-US" sz="1800" b="1" dirty="0"/>
          </a:p>
          <a:p>
            <a:pPr marL="388800" lvl="2" indent="-171450">
              <a:spcBef>
                <a:spcPts val="600"/>
              </a:spcBef>
            </a:pPr>
            <a:endParaRPr lang="en-US" sz="1800" b="1" dirty="0" smtClean="0"/>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US" dirty="0"/>
              <a:t>Overview of the STS-GCN Model</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7581" y="1381637"/>
            <a:ext cx="10014947" cy="3505232"/>
          </a:xfrm>
          <a:prstGeom prst="rect">
            <a:avLst/>
          </a:prstGeom>
        </p:spPr>
      </p:pic>
      <p:sp>
        <p:nvSpPr>
          <p:cNvPr id="10" name="TextBox 9"/>
          <p:cNvSpPr txBox="1"/>
          <p:nvPr/>
        </p:nvSpPr>
        <p:spPr>
          <a:xfrm>
            <a:off x="1910740" y="5019530"/>
            <a:ext cx="7987004" cy="338554"/>
          </a:xfrm>
          <a:prstGeom prst="rect">
            <a:avLst/>
          </a:prstGeom>
          <a:noFill/>
        </p:spPr>
        <p:txBody>
          <a:bodyPr wrap="square" rtlCol="0">
            <a:spAutoFit/>
          </a:bodyPr>
          <a:lstStyle/>
          <a:p>
            <a:pPr algn="ctr"/>
            <a:r>
              <a:rPr lang="en-US" sz="1600" dirty="0" smtClean="0">
                <a:solidFill>
                  <a:srgbClr val="00305D"/>
                </a:solidFill>
              </a:rPr>
              <a:t>Relevant key aspects of the STS-GCN model</a:t>
            </a:r>
            <a:endParaRPr lang="en-IN" sz="1600" dirty="0">
              <a:solidFill>
                <a:srgbClr val="00305D"/>
              </a:solidFill>
            </a:endParaRPr>
          </a:p>
        </p:txBody>
      </p:sp>
      <p:sp>
        <p:nvSpPr>
          <p:cNvPr id="2" name="TextBox 1"/>
          <p:cNvSpPr txBox="1"/>
          <p:nvPr/>
        </p:nvSpPr>
        <p:spPr>
          <a:xfrm>
            <a:off x="7191023" y="3737482"/>
            <a:ext cx="3510844" cy="1015663"/>
          </a:xfrm>
          <a:prstGeom prst="rect">
            <a:avLst/>
          </a:prstGeom>
          <a:solidFill>
            <a:srgbClr val="FFFFFF"/>
          </a:solidFill>
        </p:spPr>
        <p:txBody>
          <a:bodyPr wrap="square" rtlCol="0">
            <a:spAutoFit/>
          </a:bodyPr>
          <a:lstStyle/>
          <a:p>
            <a:r>
              <a:rPr lang="en-US" sz="2000" dirty="0" smtClean="0">
                <a:solidFill>
                  <a:schemeClr val="tx1"/>
                </a:solidFill>
              </a:rPr>
              <a:t>Predicts </a:t>
            </a:r>
            <a:r>
              <a:rPr lang="en-US" sz="2000" dirty="0">
                <a:solidFill>
                  <a:schemeClr val="tx1"/>
                </a:solidFill>
              </a:rPr>
              <a:t>a specific number of frames in one go, </a:t>
            </a:r>
            <a:r>
              <a:rPr lang="en-US" sz="2000" dirty="0" err="1">
                <a:solidFill>
                  <a:schemeClr val="tx1"/>
                </a:solidFill>
              </a:rPr>
              <a:t>ie</a:t>
            </a:r>
            <a:r>
              <a:rPr lang="en-US" sz="2000" dirty="0">
                <a:solidFill>
                  <a:schemeClr val="tx1"/>
                </a:solidFill>
              </a:rPr>
              <a:t>. in</a:t>
            </a:r>
          </a:p>
          <a:p>
            <a:r>
              <a:rPr lang="en-US" sz="2000" dirty="0">
                <a:solidFill>
                  <a:schemeClr val="tx1"/>
                </a:solidFill>
              </a:rPr>
              <a:t>parallel</a:t>
            </a:r>
            <a:endParaRPr lang="en-IN" sz="2000" dirty="0">
              <a:solidFill>
                <a:schemeClr val="tx1"/>
              </a:solidFill>
            </a:endParaRPr>
          </a:p>
        </p:txBody>
      </p:sp>
      <p:sp>
        <p:nvSpPr>
          <p:cNvPr id="7" name="TextBox 6"/>
          <p:cNvSpPr txBox="1"/>
          <p:nvPr/>
        </p:nvSpPr>
        <p:spPr>
          <a:xfrm>
            <a:off x="7198840" y="2912323"/>
            <a:ext cx="3510844" cy="707886"/>
          </a:xfrm>
          <a:prstGeom prst="rect">
            <a:avLst/>
          </a:prstGeom>
          <a:solidFill>
            <a:srgbClr val="FFFFFF"/>
          </a:solidFill>
        </p:spPr>
        <p:txBody>
          <a:bodyPr wrap="square" rtlCol="0">
            <a:spAutoFit/>
          </a:bodyPr>
          <a:lstStyle/>
          <a:p>
            <a:r>
              <a:rPr lang="en-US" sz="2000" dirty="0" smtClean="0">
                <a:solidFill>
                  <a:schemeClr val="tx1"/>
                </a:solidFill>
              </a:rPr>
              <a:t>No. of future predicted frames</a:t>
            </a:r>
            <a:r>
              <a:rPr lang="en-IN" sz="2000" dirty="0" smtClean="0">
                <a:solidFill>
                  <a:schemeClr val="tx1"/>
                </a:solidFill>
              </a:rPr>
              <a:t> given by the model</a:t>
            </a:r>
            <a:endParaRPr lang="en-US" sz="2000" dirty="0" smtClean="0">
              <a:solidFill>
                <a:schemeClr val="tx1"/>
              </a:solidFill>
            </a:endParaRPr>
          </a:p>
        </p:txBody>
      </p:sp>
      <p:sp>
        <p:nvSpPr>
          <p:cNvPr id="8" name="TextBox 7"/>
          <p:cNvSpPr txBox="1"/>
          <p:nvPr/>
        </p:nvSpPr>
        <p:spPr>
          <a:xfrm>
            <a:off x="7191023" y="2138107"/>
            <a:ext cx="3510844" cy="707886"/>
          </a:xfrm>
          <a:prstGeom prst="rect">
            <a:avLst/>
          </a:prstGeom>
          <a:solidFill>
            <a:srgbClr val="FFFFFF"/>
          </a:solidFill>
        </p:spPr>
        <p:txBody>
          <a:bodyPr wrap="square" rtlCol="0">
            <a:spAutoFit/>
          </a:bodyPr>
          <a:lstStyle/>
          <a:p>
            <a:r>
              <a:rPr lang="en-IN" sz="2000" dirty="0" smtClean="0">
                <a:solidFill>
                  <a:schemeClr val="tx1"/>
                </a:solidFill>
              </a:rPr>
              <a:t>No. of frames given to the model as input</a:t>
            </a:r>
            <a:endParaRPr lang="en-US" sz="2000" dirty="0" smtClean="0">
              <a:solidFill>
                <a:schemeClr val="tx1"/>
              </a:solidFill>
            </a:endParaRPr>
          </a:p>
        </p:txBody>
      </p:sp>
    </p:spTree>
    <p:extLst>
      <p:ext uri="{BB962C8B-B14F-4D97-AF65-F5344CB8AC3E}">
        <p14:creationId xmlns:p14="http://schemas.microsoft.com/office/powerpoint/2010/main" val="50223268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0" y="793101"/>
            <a:ext cx="10580688" cy="4896239"/>
          </a:xfrm>
          <a:prstGeom prst="rect">
            <a:avLst/>
          </a:prstGeom>
          <a:noFill/>
          <a:ln>
            <a:noFill/>
          </a:ln>
        </p:spPr>
        <p:txBody>
          <a:bodyPr spcFirstLastPara="1" wrap="square" lIns="0" tIns="0" rIns="0" bIns="0" anchor="t" anchorCtr="0">
            <a:noAutofit/>
          </a:bodyPr>
          <a:lstStyle/>
          <a:p>
            <a:pPr marL="217350" lvl="2" indent="0">
              <a:spcBef>
                <a:spcPts val="600"/>
              </a:spcBef>
              <a:buNone/>
            </a:pPr>
            <a:endParaRPr lang="en-US" sz="1800" dirty="0" smtClean="0"/>
          </a:p>
          <a:p>
            <a:pPr marL="388800" lvl="2" indent="-171450">
              <a:spcBef>
                <a:spcPts val="600"/>
              </a:spcBef>
            </a:pPr>
            <a:endParaRPr lang="en-US" sz="1800" dirty="0" smtClean="0"/>
          </a:p>
          <a:p>
            <a:pPr marL="388800" lvl="2" indent="-171450">
              <a:spcBef>
                <a:spcPts val="600"/>
              </a:spcBef>
            </a:pPr>
            <a:endParaRPr lang="en-US" sz="1800" dirty="0"/>
          </a:p>
          <a:p>
            <a:pPr marL="388800" lvl="2" indent="-171450">
              <a:spcBef>
                <a:spcPts val="600"/>
              </a:spcBef>
            </a:pPr>
            <a:endParaRPr lang="en-US" sz="1800" dirty="0" smtClean="0"/>
          </a:p>
          <a:p>
            <a:pPr marL="217350" lvl="2" indent="0">
              <a:spcBef>
                <a:spcPts val="600"/>
              </a:spcBef>
              <a:buNone/>
            </a:pPr>
            <a:r>
              <a:rPr lang="en-US" dirty="0" smtClean="0"/>
              <a:t> </a:t>
            </a:r>
          </a:p>
          <a:p>
            <a:pPr marL="217350" lvl="2" indent="0">
              <a:spcBef>
                <a:spcPts val="600"/>
              </a:spcBef>
              <a:buNone/>
            </a:pPr>
            <a:endParaRPr lang="en-US" sz="1800" b="1" dirty="0"/>
          </a:p>
          <a:p>
            <a:pPr marL="388800" lvl="2" indent="-171450">
              <a:spcBef>
                <a:spcPts val="600"/>
              </a:spcBef>
            </a:pPr>
            <a:endParaRPr lang="en-US" sz="1800" b="1" dirty="0" smtClean="0"/>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US" dirty="0" smtClean="0"/>
              <a:t>End To End Architecture</a:t>
            </a:r>
            <a:endParaRPr dirty="0"/>
          </a:p>
        </p:txBody>
      </p:sp>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73481" y="875825"/>
            <a:ext cx="4308230" cy="4967978"/>
          </a:xfrm>
          <a:prstGeom prst="rect">
            <a:avLst/>
          </a:prstGeom>
        </p:spPr>
      </p:pic>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1906" y="1367472"/>
            <a:ext cx="2941575" cy="1204064"/>
          </a:xfrm>
          <a:prstGeom prst="rect">
            <a:avLst/>
          </a:prstGeom>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2661" y="786794"/>
            <a:ext cx="3933350" cy="5006081"/>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82200" y="3958162"/>
            <a:ext cx="1489186" cy="1731178"/>
          </a:xfrm>
          <a:prstGeom prst="rect">
            <a:avLst/>
          </a:prstGeom>
        </p:spPr>
      </p:pic>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937347" y="2837987"/>
            <a:ext cx="1819275" cy="3057525"/>
          </a:xfrm>
          <a:prstGeom prst="rect">
            <a:avLst/>
          </a:prstGeom>
        </p:spPr>
      </p:pic>
      <p:pic>
        <p:nvPicPr>
          <p:cNvPr id="16" name="Picture 1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406714" y="1443263"/>
            <a:ext cx="3297307" cy="1047747"/>
          </a:xfrm>
          <a:prstGeom prst="rect">
            <a:avLst/>
          </a:prstGeom>
        </p:spPr>
      </p:pic>
      <p:pic>
        <p:nvPicPr>
          <p:cNvPr id="17" name="Picture 1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867221" y="5918913"/>
            <a:ext cx="2119143" cy="371538"/>
          </a:xfrm>
          <a:prstGeom prst="rect">
            <a:avLst/>
          </a:prstGeom>
        </p:spPr>
      </p:pic>
      <p:cxnSp>
        <p:nvCxnSpPr>
          <p:cNvPr id="19" name="Straight Arrow Connector 18"/>
          <p:cNvCxnSpPr/>
          <p:nvPr/>
        </p:nvCxnSpPr>
        <p:spPr>
          <a:xfrm flipH="1">
            <a:off x="3056290" y="3069771"/>
            <a:ext cx="1881058" cy="1123536"/>
          </a:xfrm>
          <a:prstGeom prst="straightConnector1">
            <a:avLst/>
          </a:prstGeom>
          <a:ln>
            <a:solidFill>
              <a:srgbClr val="FF0000"/>
            </a:solidFill>
            <a:tailEnd type="triangle"/>
          </a:ln>
        </p:spPr>
        <p:style>
          <a:lnRef idx="3">
            <a:schemeClr val="accent1"/>
          </a:lnRef>
          <a:fillRef idx="0">
            <a:schemeClr val="accent1"/>
          </a:fillRef>
          <a:effectRef idx="2">
            <a:schemeClr val="accent1"/>
          </a:effectRef>
          <a:fontRef idx="minor">
            <a:schemeClr val="tx1"/>
          </a:fontRef>
        </p:style>
      </p:cxnSp>
      <p:cxnSp>
        <p:nvCxnSpPr>
          <p:cNvPr id="22" name="Straight Arrow Connector 21"/>
          <p:cNvCxnSpPr/>
          <p:nvPr/>
        </p:nvCxnSpPr>
        <p:spPr>
          <a:xfrm>
            <a:off x="6756622" y="2986878"/>
            <a:ext cx="1122300" cy="971284"/>
          </a:xfrm>
          <a:prstGeom prst="straightConnector1">
            <a:avLst/>
          </a:prstGeom>
          <a:ln>
            <a:solidFill>
              <a:srgbClr val="FF0000"/>
            </a:solidFill>
            <a:tailEnd type="triangle"/>
          </a:ln>
        </p:spPr>
        <p:style>
          <a:lnRef idx="3">
            <a:schemeClr val="accent1"/>
          </a:lnRef>
          <a:fillRef idx="0">
            <a:schemeClr val="accent1"/>
          </a:fillRef>
          <a:effectRef idx="2">
            <a:schemeClr val="accent1"/>
          </a:effectRef>
          <a:fontRef idx="minor">
            <a:schemeClr val="tx1"/>
          </a:fontRef>
        </p:style>
      </p:cxnSp>
      <p:pic>
        <p:nvPicPr>
          <p:cNvPr id="24" name="Picture 2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089621" y="4412686"/>
            <a:ext cx="847725" cy="1057275"/>
          </a:xfrm>
          <a:prstGeom prst="rect">
            <a:avLst/>
          </a:prstGeom>
        </p:spPr>
      </p:pic>
      <p:pic>
        <p:nvPicPr>
          <p:cNvPr id="25" name="Picture 24"/>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811069" y="4390839"/>
            <a:ext cx="771525" cy="1085850"/>
          </a:xfrm>
          <a:prstGeom prst="rect">
            <a:avLst/>
          </a:prstGeom>
        </p:spPr>
      </p:pic>
    </p:spTree>
    <p:extLst>
      <p:ext uri="{BB962C8B-B14F-4D97-AF65-F5344CB8AC3E}">
        <p14:creationId xmlns:p14="http://schemas.microsoft.com/office/powerpoint/2010/main" val="1607506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7"/>
                                        </p:tgtEl>
                                      </p:cBhvr>
                                    </p:animEffect>
                                    <p:set>
                                      <p:cBhvr>
                                        <p:cTn id="7" dur="1" fill="hold">
                                          <p:stCondLst>
                                            <p:cond delay="499"/>
                                          </p:stCondLst>
                                        </p:cTn>
                                        <p:tgtEl>
                                          <p:spTgt spid="7"/>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par>
                                <p:cTn id="14" presetID="10" presetClass="entr" presetSubtype="0" fill="hold"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500"/>
                                        <p:tgtEl>
                                          <p:spTgt spid="24"/>
                                        </p:tgtEl>
                                      </p:cBhvr>
                                    </p:animEffect>
                                  </p:childTnLst>
                                </p:cTn>
                              </p:par>
                              <p:par>
                                <p:cTn id="17" presetID="10" presetClass="entr" presetSubtype="0" fill="hold"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par>
                                <p:cTn id="20" presetID="10" presetClass="entr" presetSubtype="0" fill="hold"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par>
                                <p:cTn id="28" presetID="10" presetClass="entr" presetSubtype="0" fill="hold"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fade">
                                      <p:cBhvr>
                                        <p:cTn id="3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7"/>
          <p:cNvSpPr txBox="1">
            <a:spLocks noGrp="1"/>
          </p:cNvSpPr>
          <p:nvPr>
            <p:ph type="title"/>
          </p:nvPr>
        </p:nvSpPr>
        <p:spPr>
          <a:xfrm>
            <a:off x="874712" y="2833261"/>
            <a:ext cx="8063105" cy="553998"/>
          </a:xfrm>
          <a:prstGeom prst="rect">
            <a:avLst/>
          </a:prstGeom>
          <a:noFill/>
          <a:ln>
            <a:noFill/>
          </a:ln>
        </p:spPr>
        <p:txBody>
          <a:bodyPr spcFirstLastPara="1" wrap="square" lIns="0" tIns="0" rIns="0" bIns="0" anchor="t" anchorCtr="0">
            <a:spAutoFit/>
          </a:bodyPr>
          <a:lstStyle/>
          <a:p>
            <a:pPr marL="0" lvl="5" indent="0" algn="l" rtl="0">
              <a:spcBef>
                <a:spcPts val="0"/>
              </a:spcBef>
              <a:spcAft>
                <a:spcPts val="0"/>
              </a:spcAft>
              <a:buNone/>
            </a:pPr>
            <a:r>
              <a:rPr lang="en-US" sz="3600" b="1" dirty="0" smtClean="0">
                <a:solidFill>
                  <a:schemeClr val="lt1"/>
                </a:solidFill>
                <a:latin typeface="Open Sans"/>
                <a:ea typeface="Open Sans"/>
                <a:cs typeface="Open Sans"/>
                <a:sym typeface="Open Sans"/>
              </a:rPr>
              <a:t>Introduction</a:t>
            </a:r>
            <a:endParaRPr dirty="0"/>
          </a:p>
        </p:txBody>
      </p:sp>
    </p:spTree>
    <p:extLst>
      <p:ext uri="{BB962C8B-B14F-4D97-AF65-F5344CB8AC3E}">
        <p14:creationId xmlns:p14="http://schemas.microsoft.com/office/powerpoint/2010/main" val="82701066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388800" lvl="2" indent="-171450">
              <a:spcBef>
                <a:spcPts val="600"/>
              </a:spcBef>
            </a:pPr>
            <a:endParaRPr lang="en-US" sz="1800" dirty="0" smtClean="0"/>
          </a:p>
          <a:p>
            <a:pPr marL="388800" lvl="2" indent="-171450">
              <a:spcBef>
                <a:spcPts val="600"/>
              </a:spcBef>
            </a:pPr>
            <a:endParaRPr lang="en-US" sz="1800" dirty="0" smtClean="0"/>
          </a:p>
          <a:p>
            <a:pPr marL="388800" lvl="2" indent="-171450">
              <a:spcBef>
                <a:spcPts val="600"/>
              </a:spcBef>
            </a:pPr>
            <a:endParaRPr lang="en-US" sz="1800" dirty="0" smtClean="0"/>
          </a:p>
          <a:p>
            <a:pPr marL="388800" lvl="2" indent="-171450">
              <a:spcBef>
                <a:spcPts val="600"/>
              </a:spcBef>
            </a:pPr>
            <a:endParaRPr lang="en-US" sz="1800" dirty="0"/>
          </a:p>
          <a:p>
            <a:pPr marL="388800" lvl="2" indent="-171450">
              <a:spcBef>
                <a:spcPts val="600"/>
              </a:spcBef>
            </a:pPr>
            <a:endParaRPr lang="en-US" sz="1800" dirty="0" smtClean="0"/>
          </a:p>
          <a:p>
            <a:pPr marL="217350" lvl="2" indent="0">
              <a:spcBef>
                <a:spcPts val="600"/>
              </a:spcBef>
              <a:buNone/>
            </a:pPr>
            <a:r>
              <a:rPr lang="en-US" dirty="0" smtClean="0"/>
              <a:t> </a:t>
            </a:r>
          </a:p>
          <a:p>
            <a:pPr marL="217350" lvl="2" indent="0">
              <a:spcBef>
                <a:spcPts val="600"/>
              </a:spcBef>
              <a:buNone/>
            </a:pPr>
            <a:endParaRPr lang="en-US" sz="1800" b="1" dirty="0"/>
          </a:p>
          <a:p>
            <a:pPr marL="388800" lvl="2" indent="-171450">
              <a:spcBef>
                <a:spcPts val="600"/>
              </a:spcBef>
            </a:pPr>
            <a:endParaRPr lang="en-US" sz="1800" b="1" dirty="0" smtClean="0"/>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US" dirty="0"/>
              <a:t>Inference Server for Pose Prediction</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5936" y="933061"/>
            <a:ext cx="2968593" cy="4989101"/>
          </a:xfrm>
          <a:prstGeom prst="rect">
            <a:avLst/>
          </a:prstGeom>
        </p:spPr>
      </p:pic>
      <p:sp>
        <p:nvSpPr>
          <p:cNvPr id="8" name="TextBox 7"/>
          <p:cNvSpPr txBox="1"/>
          <p:nvPr/>
        </p:nvSpPr>
        <p:spPr>
          <a:xfrm>
            <a:off x="4236098" y="2174745"/>
            <a:ext cx="7219302" cy="2646878"/>
          </a:xfrm>
          <a:prstGeom prst="rect">
            <a:avLst/>
          </a:prstGeom>
          <a:noFill/>
        </p:spPr>
        <p:txBody>
          <a:bodyPr wrap="square" rtlCol="0">
            <a:spAutoFit/>
          </a:bodyPr>
          <a:lstStyle/>
          <a:p>
            <a:pPr marL="388800" indent="-285750" algn="just">
              <a:spcBef>
                <a:spcPts val="1200"/>
              </a:spcBef>
              <a:buFont typeface="Open Sans" pitchFamily="2" charset="0"/>
              <a:buChar char="—"/>
            </a:pPr>
            <a:r>
              <a:rPr lang="en-US" sz="1800" b="1" dirty="0" smtClean="0">
                <a:solidFill>
                  <a:srgbClr val="00305D"/>
                </a:solidFill>
                <a:latin typeface="Open Sans" pitchFamily="2" charset="0"/>
                <a:ea typeface="Open Sans" pitchFamily="2" charset="0"/>
                <a:cs typeface="Open Sans" pitchFamily="2" charset="0"/>
              </a:rPr>
              <a:t>Identity Broadcaster </a:t>
            </a:r>
            <a:r>
              <a:rPr lang="en-US" sz="1800" dirty="0" smtClean="0">
                <a:solidFill>
                  <a:srgbClr val="00305D"/>
                </a:solidFill>
                <a:latin typeface="Open Sans" pitchFamily="2" charset="0"/>
                <a:ea typeface="Open Sans" pitchFamily="2" charset="0"/>
                <a:cs typeface="Open Sans" pitchFamily="2" charset="0"/>
              </a:rPr>
              <a:t>shares </a:t>
            </a:r>
            <a:r>
              <a:rPr lang="en-US" sz="1800" dirty="0">
                <a:solidFill>
                  <a:srgbClr val="00305D"/>
                </a:solidFill>
                <a:latin typeface="Open Sans" pitchFamily="2" charset="0"/>
                <a:ea typeface="Open Sans" pitchFamily="2" charset="0"/>
                <a:cs typeface="Open Sans" pitchFamily="2" charset="0"/>
              </a:rPr>
              <a:t>server </a:t>
            </a:r>
            <a:r>
              <a:rPr lang="en-US" sz="1800" dirty="0" smtClean="0">
                <a:solidFill>
                  <a:srgbClr val="00305D"/>
                </a:solidFill>
                <a:latin typeface="Open Sans" pitchFamily="2" charset="0"/>
                <a:ea typeface="Open Sans" pitchFamily="2" charset="0"/>
                <a:cs typeface="Open Sans" pitchFamily="2" charset="0"/>
              </a:rPr>
              <a:t>IP and port </a:t>
            </a:r>
            <a:r>
              <a:rPr lang="en-US" sz="1800" dirty="0">
                <a:solidFill>
                  <a:srgbClr val="00305D"/>
                </a:solidFill>
                <a:latin typeface="Open Sans" pitchFamily="2" charset="0"/>
                <a:ea typeface="Open Sans" pitchFamily="2" charset="0"/>
                <a:cs typeface="Open Sans" pitchFamily="2" charset="0"/>
              </a:rPr>
              <a:t>for communication </a:t>
            </a:r>
            <a:r>
              <a:rPr lang="en-US" sz="1800" dirty="0" smtClean="0">
                <a:solidFill>
                  <a:srgbClr val="00305D"/>
                </a:solidFill>
                <a:latin typeface="Open Sans" pitchFamily="2" charset="0"/>
                <a:ea typeface="Open Sans" pitchFamily="2" charset="0"/>
                <a:cs typeface="Open Sans" pitchFamily="2" charset="0"/>
              </a:rPr>
              <a:t>setup</a:t>
            </a:r>
          </a:p>
          <a:p>
            <a:pPr marL="388800" indent="-285750" algn="just">
              <a:spcBef>
                <a:spcPts val="1200"/>
              </a:spcBef>
              <a:buFont typeface="Open Sans" pitchFamily="2" charset="0"/>
              <a:buChar char="—"/>
            </a:pPr>
            <a:endParaRPr lang="en-US" sz="1800" dirty="0">
              <a:solidFill>
                <a:srgbClr val="00305D"/>
              </a:solidFill>
              <a:latin typeface="Open Sans" pitchFamily="2" charset="0"/>
              <a:ea typeface="Open Sans" pitchFamily="2" charset="0"/>
              <a:cs typeface="Open Sans" pitchFamily="2" charset="0"/>
            </a:endParaRPr>
          </a:p>
          <a:p>
            <a:pPr marL="388800" indent="-285750" algn="just">
              <a:spcBef>
                <a:spcPts val="1200"/>
              </a:spcBef>
              <a:buFont typeface="Open Sans" pitchFamily="2" charset="0"/>
              <a:buChar char="—"/>
            </a:pPr>
            <a:r>
              <a:rPr lang="en-US" sz="1800" b="1" dirty="0" smtClean="0">
                <a:solidFill>
                  <a:srgbClr val="00305D"/>
                </a:solidFill>
                <a:latin typeface="Open Sans" pitchFamily="2" charset="0"/>
                <a:ea typeface="Open Sans" pitchFamily="2" charset="0"/>
                <a:cs typeface="Open Sans" pitchFamily="2" charset="0"/>
              </a:rPr>
              <a:t>Pose Prediction Model </a:t>
            </a:r>
            <a:r>
              <a:rPr lang="en-US" sz="1800" dirty="0" smtClean="0">
                <a:solidFill>
                  <a:srgbClr val="00305D"/>
                </a:solidFill>
                <a:latin typeface="Open Sans" pitchFamily="2" charset="0"/>
                <a:ea typeface="Open Sans" pitchFamily="2" charset="0"/>
                <a:cs typeface="Open Sans" pitchFamily="2" charset="0"/>
              </a:rPr>
              <a:t>is the core computational component</a:t>
            </a:r>
          </a:p>
          <a:p>
            <a:pPr marL="388800" indent="-285750" algn="just">
              <a:spcBef>
                <a:spcPts val="1200"/>
              </a:spcBef>
              <a:buFont typeface="Open Sans" pitchFamily="2" charset="0"/>
              <a:buChar char="—"/>
            </a:pPr>
            <a:endParaRPr lang="en-US" sz="1800" b="1" dirty="0" smtClean="0">
              <a:solidFill>
                <a:srgbClr val="00305D"/>
              </a:solidFill>
              <a:latin typeface="Open Sans" pitchFamily="2" charset="0"/>
              <a:ea typeface="Open Sans" pitchFamily="2" charset="0"/>
              <a:cs typeface="Open Sans" pitchFamily="2" charset="0"/>
            </a:endParaRPr>
          </a:p>
          <a:p>
            <a:pPr marL="388800" indent="-285750" algn="just">
              <a:spcBef>
                <a:spcPts val="1200"/>
              </a:spcBef>
              <a:buFont typeface="Open Sans" pitchFamily="2" charset="0"/>
              <a:buChar char="—"/>
            </a:pPr>
            <a:r>
              <a:rPr lang="en-US" sz="1800" b="1" dirty="0" smtClean="0">
                <a:solidFill>
                  <a:srgbClr val="00305D"/>
                </a:solidFill>
                <a:latin typeface="Open Sans" pitchFamily="2" charset="0"/>
                <a:ea typeface="Open Sans" pitchFamily="2" charset="0"/>
                <a:cs typeface="Open Sans" pitchFamily="2" charset="0"/>
              </a:rPr>
              <a:t>Preprocessor/Postprocessor</a:t>
            </a:r>
            <a:r>
              <a:rPr lang="en-US" sz="1800" dirty="0" smtClean="0">
                <a:solidFill>
                  <a:srgbClr val="00305D"/>
                </a:solidFill>
                <a:latin typeface="Open Sans" pitchFamily="2" charset="0"/>
                <a:ea typeface="Open Sans" pitchFamily="2" charset="0"/>
                <a:cs typeface="Open Sans" pitchFamily="2" charset="0"/>
              </a:rPr>
              <a:t> </a:t>
            </a:r>
            <a:r>
              <a:rPr lang="en-US" sz="1800" dirty="0">
                <a:solidFill>
                  <a:srgbClr val="00305D"/>
                </a:solidFill>
                <a:latin typeface="Open Sans" pitchFamily="2" charset="0"/>
                <a:ea typeface="Open Sans" pitchFamily="2" charset="0"/>
                <a:cs typeface="Open Sans" pitchFamily="2" charset="0"/>
              </a:rPr>
              <a:t>adapt data for Kinect, model, and Unity.</a:t>
            </a:r>
            <a:endParaRPr lang="en-US" sz="1800" dirty="0" smtClean="0">
              <a:solidFill>
                <a:srgbClr val="00305D"/>
              </a:solidFill>
              <a:latin typeface="Open Sans" pitchFamily="2" charset="0"/>
              <a:ea typeface="Open Sans" pitchFamily="2" charset="0"/>
              <a:cs typeface="Open Sans" pitchFamily="2" charset="0"/>
            </a:endParaRPr>
          </a:p>
        </p:txBody>
      </p:sp>
      <p:sp>
        <p:nvSpPr>
          <p:cNvPr id="3" name="Rectangle 2"/>
          <p:cNvSpPr/>
          <p:nvPr/>
        </p:nvSpPr>
        <p:spPr>
          <a:xfrm>
            <a:off x="1492893" y="939021"/>
            <a:ext cx="2593910" cy="59715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p:cNvSpPr/>
          <p:nvPr/>
        </p:nvSpPr>
        <p:spPr>
          <a:xfrm>
            <a:off x="1492893" y="3256384"/>
            <a:ext cx="2593910" cy="69979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p:cNvSpPr/>
          <p:nvPr/>
        </p:nvSpPr>
        <p:spPr>
          <a:xfrm>
            <a:off x="1433537" y="3971312"/>
            <a:ext cx="466531" cy="18731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11"/>
          <p:cNvSpPr/>
          <p:nvPr/>
        </p:nvSpPr>
        <p:spPr>
          <a:xfrm>
            <a:off x="3685582" y="3900194"/>
            <a:ext cx="466531" cy="203709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67689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nodeType="clickEffect">
                                  <p:stCondLst>
                                    <p:cond delay="0"/>
                                  </p:stCondLst>
                                  <p:childTnLst>
                                    <p:animMotion origin="layout" path="M 0 0 L -0.25 0 E" pathEditMode="relative" ptsTypes="">
                                      <p:cBhvr>
                                        <p:cTn id="6" dur="2000" fill="hold"/>
                                        <p:tgtEl>
                                          <p:spTgt spid="2"/>
                                        </p:tgtEl>
                                        <p:attrNameLst>
                                          <p:attrName>ppt_x</p:attrName>
                                          <p:attrName>ppt_y</p:attrName>
                                        </p:attrNameLst>
                                      </p:cBhvr>
                                    </p:animMotion>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par>
                                <p:cTn id="20" presetID="10" presetClass="exit" presetSubtype="0" fill="hold" grpId="1" nodeType="withEffect">
                                  <p:stCondLst>
                                    <p:cond delay="0"/>
                                  </p:stCondLst>
                                  <p:childTnLst>
                                    <p:animEffect transition="out" filter="fade">
                                      <p:cBhvr>
                                        <p:cTn id="21" dur="500"/>
                                        <p:tgtEl>
                                          <p:spTgt spid="3"/>
                                        </p:tgtEl>
                                      </p:cBhvr>
                                    </p:animEffect>
                                    <p:set>
                                      <p:cBhvr>
                                        <p:cTn id="22" dur="1" fill="hold">
                                          <p:stCondLst>
                                            <p:cond delay="499"/>
                                          </p:stCondLst>
                                        </p:cTn>
                                        <p:tgtEl>
                                          <p:spTgt spid="3"/>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grpId="1" nodeType="clickEffect">
                                  <p:stCondLst>
                                    <p:cond delay="0"/>
                                  </p:stCondLst>
                                  <p:childTnLst>
                                    <p:animEffect transition="out" filter="fade">
                                      <p:cBhvr>
                                        <p:cTn id="26" dur="500"/>
                                        <p:tgtEl>
                                          <p:spTgt spid="4"/>
                                        </p:tgtEl>
                                      </p:cBhvr>
                                    </p:animEffect>
                                    <p:set>
                                      <p:cBhvr>
                                        <p:cTn id="27" dur="1" fill="hold">
                                          <p:stCondLst>
                                            <p:cond delay="499"/>
                                          </p:stCondLst>
                                        </p:cTn>
                                        <p:tgtEl>
                                          <p:spTgt spid="4"/>
                                        </p:tgtEl>
                                        <p:attrNameLst>
                                          <p:attrName>style.visibility</p:attrName>
                                        </p:attrNameLst>
                                      </p:cBhvr>
                                      <p:to>
                                        <p:strVal val="hidden"/>
                                      </p:to>
                                    </p:set>
                                  </p:childTnLst>
                                </p:cTn>
                              </p:par>
                              <p:par>
                                <p:cTn id="28" presetID="10" presetClass="entr" presetSubtype="0" fill="hold" grpId="0" nodeType="with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500"/>
                                        <p:tgtEl>
                                          <p:spTgt spid="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3" grpId="0" animBg="1"/>
      <p:bldP spid="3" grpId="1" animBg="1"/>
      <p:bldP spid="4" grpId="0" animBg="1"/>
      <p:bldP spid="4" grpId="1" animBg="1"/>
      <p:bldP spid="6" grpId="0" animBg="1"/>
      <p:bldP spid="1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217350" lvl="2" indent="0">
              <a:spcBef>
                <a:spcPts val="600"/>
              </a:spcBef>
              <a:buNone/>
            </a:pPr>
            <a:endParaRPr lang="en-US" sz="1800" dirty="0" smtClean="0"/>
          </a:p>
          <a:p>
            <a:pPr marL="217350" lvl="2" indent="0">
              <a:buNone/>
            </a:pPr>
            <a:r>
              <a:rPr lang="en-US" dirty="0" smtClean="0"/>
              <a:t> </a:t>
            </a:r>
          </a:p>
          <a:p>
            <a:pPr marL="217350" lvl="2" indent="0">
              <a:spcBef>
                <a:spcPts val="600"/>
              </a:spcBef>
              <a:buNone/>
            </a:pPr>
            <a:endParaRPr lang="en-US" sz="1800" b="1" dirty="0"/>
          </a:p>
          <a:p>
            <a:pPr marL="388800" lvl="2" indent="-171450">
              <a:spcBef>
                <a:spcPts val="600"/>
              </a:spcBef>
            </a:pPr>
            <a:endParaRPr lang="en-US" sz="1800" b="1" dirty="0" smtClean="0"/>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IN" dirty="0" smtClean="0"/>
              <a:t>Detailed </a:t>
            </a:r>
            <a:r>
              <a:rPr lang="en-IN" dirty="0"/>
              <a:t>Workflow</a:t>
            </a:r>
            <a:endParaRPr lang="en-US" dirty="0"/>
          </a:p>
        </p:txBody>
      </p:sp>
      <p:cxnSp>
        <p:nvCxnSpPr>
          <p:cNvPr id="3" name="Straight Connector 2"/>
          <p:cNvCxnSpPr/>
          <p:nvPr/>
        </p:nvCxnSpPr>
        <p:spPr>
          <a:xfrm flipV="1">
            <a:off x="904972" y="2971541"/>
            <a:ext cx="10541000" cy="26190"/>
          </a:xfrm>
          <a:prstGeom prst="line">
            <a:avLst/>
          </a:prstGeom>
          <a:ln w="38100">
            <a:solidFill>
              <a:srgbClr val="00305D"/>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3544385" y="1095713"/>
            <a:ext cx="4814733" cy="710451"/>
          </a:xfrm>
          <a:prstGeom prst="rect">
            <a:avLst/>
          </a:prstGeom>
          <a:noFill/>
        </p:spPr>
        <p:txBody>
          <a:bodyPr wrap="square" rtlCol="0">
            <a:spAutoFit/>
          </a:bodyPr>
          <a:lstStyle/>
          <a:p>
            <a:pPr algn="just">
              <a:spcBef>
                <a:spcPts val="500"/>
              </a:spcBef>
            </a:pPr>
            <a:r>
              <a:rPr lang="en-US" sz="1800" dirty="0" smtClean="0">
                <a:solidFill>
                  <a:srgbClr val="00305D"/>
                </a:solidFill>
                <a:latin typeface="Open Sans" pitchFamily="2" charset="0"/>
                <a:ea typeface="Open Sans" pitchFamily="2" charset="0"/>
                <a:cs typeface="Open Sans" pitchFamily="2" charset="0"/>
              </a:rPr>
              <a:t>Kinect : 30 fps</a:t>
            </a:r>
            <a:r>
              <a:rPr lang="en-US" sz="1800" dirty="0">
                <a:solidFill>
                  <a:srgbClr val="00305D"/>
                </a:solidFill>
                <a:latin typeface="Open Sans" pitchFamily="2" charset="0"/>
                <a:ea typeface="Open Sans" pitchFamily="2" charset="0"/>
                <a:cs typeface="Open Sans" pitchFamily="2" charset="0"/>
              </a:rPr>
              <a:t> </a:t>
            </a:r>
            <a:r>
              <a:rPr lang="en-US" sz="1800" dirty="0" smtClean="0">
                <a:solidFill>
                  <a:srgbClr val="00305D"/>
                </a:solidFill>
                <a:latin typeface="Open Sans" pitchFamily="2" charset="0"/>
                <a:ea typeface="Open Sans" pitchFamily="2" charset="0"/>
                <a:cs typeface="Open Sans" pitchFamily="2" charset="0"/>
              </a:rPr>
              <a:t>&lt;-&gt; 33 </a:t>
            </a:r>
            <a:r>
              <a:rPr lang="en-US" sz="1800" dirty="0" err="1" smtClean="0">
                <a:solidFill>
                  <a:srgbClr val="00305D"/>
                </a:solidFill>
                <a:latin typeface="Open Sans" pitchFamily="2" charset="0"/>
                <a:ea typeface="Open Sans" pitchFamily="2" charset="0"/>
                <a:cs typeface="Open Sans" pitchFamily="2" charset="0"/>
              </a:rPr>
              <a:t>ms</a:t>
            </a:r>
            <a:endParaRPr lang="en-US" sz="1800" dirty="0" smtClean="0">
              <a:solidFill>
                <a:srgbClr val="00305D"/>
              </a:solidFill>
              <a:latin typeface="Open Sans" pitchFamily="2" charset="0"/>
              <a:ea typeface="Open Sans" pitchFamily="2" charset="0"/>
              <a:cs typeface="Open Sans" pitchFamily="2" charset="0"/>
            </a:endParaRPr>
          </a:p>
          <a:p>
            <a:pPr algn="just">
              <a:spcBef>
                <a:spcPts val="500"/>
              </a:spcBef>
            </a:pPr>
            <a:r>
              <a:rPr lang="en-US" sz="1800" dirty="0" smtClean="0">
                <a:solidFill>
                  <a:srgbClr val="00305D"/>
                </a:solidFill>
                <a:latin typeface="Open Sans" pitchFamily="2" charset="0"/>
                <a:ea typeface="Open Sans" pitchFamily="2" charset="0"/>
                <a:cs typeface="Open Sans" pitchFamily="2" charset="0"/>
              </a:rPr>
              <a:t>Assume total latency = 4 x 33 </a:t>
            </a:r>
            <a:r>
              <a:rPr lang="en-US" sz="1800" dirty="0" err="1" smtClean="0">
                <a:solidFill>
                  <a:srgbClr val="00305D"/>
                </a:solidFill>
                <a:latin typeface="Open Sans" pitchFamily="2" charset="0"/>
                <a:ea typeface="Open Sans" pitchFamily="2" charset="0"/>
                <a:cs typeface="Open Sans" pitchFamily="2" charset="0"/>
              </a:rPr>
              <a:t>ms</a:t>
            </a:r>
            <a:r>
              <a:rPr lang="en-US" sz="1800" dirty="0" smtClean="0">
                <a:solidFill>
                  <a:srgbClr val="00305D"/>
                </a:solidFill>
                <a:latin typeface="Open Sans" pitchFamily="2" charset="0"/>
                <a:ea typeface="Open Sans" pitchFamily="2" charset="0"/>
                <a:cs typeface="Open Sans" pitchFamily="2" charset="0"/>
              </a:rPr>
              <a:t> = 132 </a:t>
            </a:r>
            <a:r>
              <a:rPr lang="en-US" sz="1800" dirty="0" err="1" smtClean="0">
                <a:solidFill>
                  <a:srgbClr val="00305D"/>
                </a:solidFill>
                <a:latin typeface="Open Sans" pitchFamily="2" charset="0"/>
                <a:ea typeface="Open Sans" pitchFamily="2" charset="0"/>
                <a:cs typeface="Open Sans" pitchFamily="2" charset="0"/>
              </a:rPr>
              <a:t>ms</a:t>
            </a:r>
            <a:endParaRPr lang="en-US" sz="1800" dirty="0" smtClean="0">
              <a:solidFill>
                <a:srgbClr val="00305D"/>
              </a:solidFill>
              <a:latin typeface="Open Sans" pitchFamily="2" charset="0"/>
              <a:ea typeface="Open Sans" pitchFamily="2" charset="0"/>
              <a:cs typeface="Open Sans" pitchFamily="2" charset="0"/>
            </a:endParaRPr>
          </a:p>
        </p:txBody>
      </p:sp>
      <p:sp>
        <p:nvSpPr>
          <p:cNvPr id="9" name="TextBox 8"/>
          <p:cNvSpPr txBox="1"/>
          <p:nvPr/>
        </p:nvSpPr>
        <p:spPr>
          <a:xfrm>
            <a:off x="723881" y="2149766"/>
            <a:ext cx="2575500" cy="710451"/>
          </a:xfrm>
          <a:prstGeom prst="rect">
            <a:avLst/>
          </a:prstGeom>
          <a:noFill/>
        </p:spPr>
        <p:txBody>
          <a:bodyPr wrap="square" rtlCol="0">
            <a:spAutoFit/>
          </a:bodyPr>
          <a:lstStyle/>
          <a:p>
            <a:pPr>
              <a:spcBef>
                <a:spcPts val="500"/>
              </a:spcBef>
            </a:pPr>
            <a:r>
              <a:rPr lang="en-US" sz="1800" dirty="0" smtClean="0">
                <a:solidFill>
                  <a:srgbClr val="00305D"/>
                </a:solidFill>
                <a:latin typeface="Open Sans" pitchFamily="2" charset="0"/>
                <a:ea typeface="Open Sans" pitchFamily="2" charset="0"/>
                <a:cs typeface="Open Sans" pitchFamily="2" charset="0"/>
              </a:rPr>
              <a:t>When frame </a:t>
            </a:r>
          </a:p>
          <a:p>
            <a:pPr>
              <a:spcBef>
                <a:spcPts val="500"/>
              </a:spcBef>
            </a:pPr>
            <a:r>
              <a:rPr lang="en-US" sz="1800" dirty="0" smtClean="0">
                <a:solidFill>
                  <a:srgbClr val="00305D"/>
                </a:solidFill>
                <a:latin typeface="Open Sans" pitchFamily="2" charset="0"/>
                <a:ea typeface="Open Sans" pitchFamily="2" charset="0"/>
                <a:cs typeface="Open Sans" pitchFamily="2" charset="0"/>
              </a:rPr>
              <a:t>occurred in reality</a:t>
            </a:r>
          </a:p>
        </p:txBody>
      </p:sp>
      <p:cxnSp>
        <p:nvCxnSpPr>
          <p:cNvPr id="7" name="Straight Connector 6"/>
          <p:cNvCxnSpPr/>
          <p:nvPr/>
        </p:nvCxnSpPr>
        <p:spPr>
          <a:xfrm>
            <a:off x="904972" y="2884607"/>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1519283" y="2884607"/>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2095888" y="2890891"/>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672496" y="2892463"/>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3230249" y="2906603"/>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3778573" y="2906603"/>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4308045" y="2906603"/>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4828091" y="2906603"/>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65417" y="2906603"/>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5906994" y="2883036"/>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6496633" y="2883036"/>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7081093" y="2901890"/>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7693834" y="2892463"/>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8221735" y="2883036"/>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8787344" y="2892463"/>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9305818" y="2883036"/>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90278" y="2901890"/>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10408754" y="2883036"/>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10870672" y="2890891"/>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757865" y="3162696"/>
            <a:ext cx="294214" cy="307777"/>
          </a:xfrm>
          <a:prstGeom prst="rect">
            <a:avLst/>
          </a:prstGeom>
          <a:noFill/>
        </p:spPr>
        <p:txBody>
          <a:bodyPr wrap="square" rtlCol="0">
            <a:spAutoFit/>
          </a:bodyPr>
          <a:lstStyle/>
          <a:p>
            <a:pPr algn="just">
              <a:spcBef>
                <a:spcPts val="500"/>
              </a:spcBef>
            </a:pPr>
            <a:r>
              <a:rPr lang="en-US" dirty="0" smtClean="0">
                <a:solidFill>
                  <a:srgbClr val="00305D"/>
                </a:solidFill>
                <a:latin typeface="Open Sans" pitchFamily="2" charset="0"/>
                <a:ea typeface="Open Sans" pitchFamily="2" charset="0"/>
                <a:cs typeface="Open Sans" pitchFamily="2" charset="0"/>
              </a:rPr>
              <a:t>1</a:t>
            </a:r>
          </a:p>
        </p:txBody>
      </p:sp>
      <p:sp>
        <p:nvSpPr>
          <p:cNvPr id="37" name="TextBox 36"/>
          <p:cNvSpPr txBox="1"/>
          <p:nvPr/>
        </p:nvSpPr>
        <p:spPr>
          <a:xfrm>
            <a:off x="1385321" y="3144630"/>
            <a:ext cx="294214" cy="307777"/>
          </a:xfrm>
          <a:prstGeom prst="rect">
            <a:avLst/>
          </a:prstGeom>
          <a:noFill/>
        </p:spPr>
        <p:txBody>
          <a:bodyPr wrap="square" rtlCol="0">
            <a:spAutoFit/>
          </a:bodyPr>
          <a:lstStyle/>
          <a:p>
            <a:pPr algn="just">
              <a:spcBef>
                <a:spcPts val="500"/>
              </a:spcBef>
            </a:pPr>
            <a:r>
              <a:rPr lang="en-US" dirty="0">
                <a:solidFill>
                  <a:srgbClr val="00305D"/>
                </a:solidFill>
                <a:latin typeface="Open Sans" pitchFamily="2" charset="0"/>
                <a:ea typeface="Open Sans" pitchFamily="2" charset="0"/>
                <a:cs typeface="Open Sans" pitchFamily="2" charset="0"/>
              </a:rPr>
              <a:t>2</a:t>
            </a:r>
            <a:endParaRPr lang="en-US" dirty="0" smtClean="0">
              <a:solidFill>
                <a:srgbClr val="00305D"/>
              </a:solidFill>
              <a:latin typeface="Open Sans" pitchFamily="2" charset="0"/>
              <a:ea typeface="Open Sans" pitchFamily="2" charset="0"/>
              <a:cs typeface="Open Sans" pitchFamily="2" charset="0"/>
            </a:endParaRPr>
          </a:p>
        </p:txBody>
      </p:sp>
      <p:sp>
        <p:nvSpPr>
          <p:cNvPr id="38" name="TextBox 37"/>
          <p:cNvSpPr txBox="1"/>
          <p:nvPr/>
        </p:nvSpPr>
        <p:spPr>
          <a:xfrm>
            <a:off x="1964257" y="3129233"/>
            <a:ext cx="294214" cy="307777"/>
          </a:xfrm>
          <a:prstGeom prst="rect">
            <a:avLst/>
          </a:prstGeom>
          <a:noFill/>
        </p:spPr>
        <p:txBody>
          <a:bodyPr wrap="square" rtlCol="0">
            <a:spAutoFit/>
          </a:bodyPr>
          <a:lstStyle/>
          <a:p>
            <a:pPr algn="just">
              <a:spcBef>
                <a:spcPts val="500"/>
              </a:spcBef>
            </a:pPr>
            <a:r>
              <a:rPr lang="en-US" dirty="0">
                <a:solidFill>
                  <a:srgbClr val="00305D"/>
                </a:solidFill>
                <a:latin typeface="Open Sans" pitchFamily="2" charset="0"/>
                <a:ea typeface="Open Sans" pitchFamily="2" charset="0"/>
                <a:cs typeface="Open Sans" pitchFamily="2" charset="0"/>
              </a:rPr>
              <a:t>3</a:t>
            </a:r>
            <a:endParaRPr lang="en-US" dirty="0" smtClean="0">
              <a:solidFill>
                <a:srgbClr val="00305D"/>
              </a:solidFill>
              <a:latin typeface="Open Sans" pitchFamily="2" charset="0"/>
              <a:ea typeface="Open Sans" pitchFamily="2" charset="0"/>
              <a:cs typeface="Open Sans" pitchFamily="2" charset="0"/>
            </a:endParaRPr>
          </a:p>
        </p:txBody>
      </p:sp>
      <p:sp>
        <p:nvSpPr>
          <p:cNvPr id="39" name="TextBox 38"/>
          <p:cNvSpPr txBox="1"/>
          <p:nvPr/>
        </p:nvSpPr>
        <p:spPr>
          <a:xfrm>
            <a:off x="2553388" y="3114905"/>
            <a:ext cx="294214" cy="307777"/>
          </a:xfrm>
          <a:prstGeom prst="rect">
            <a:avLst/>
          </a:prstGeom>
          <a:noFill/>
        </p:spPr>
        <p:txBody>
          <a:bodyPr wrap="square" rtlCol="0">
            <a:spAutoFit/>
          </a:bodyPr>
          <a:lstStyle/>
          <a:p>
            <a:pPr algn="just">
              <a:spcBef>
                <a:spcPts val="500"/>
              </a:spcBef>
            </a:pPr>
            <a:r>
              <a:rPr lang="en-US" dirty="0">
                <a:solidFill>
                  <a:srgbClr val="00305D"/>
                </a:solidFill>
                <a:latin typeface="Open Sans" pitchFamily="2" charset="0"/>
                <a:ea typeface="Open Sans" pitchFamily="2" charset="0"/>
                <a:cs typeface="Open Sans" pitchFamily="2" charset="0"/>
              </a:rPr>
              <a:t>4</a:t>
            </a:r>
            <a:endParaRPr lang="en-US" dirty="0" smtClean="0">
              <a:solidFill>
                <a:srgbClr val="00305D"/>
              </a:solidFill>
              <a:latin typeface="Open Sans" pitchFamily="2" charset="0"/>
              <a:ea typeface="Open Sans" pitchFamily="2" charset="0"/>
              <a:cs typeface="Open Sans" pitchFamily="2" charset="0"/>
            </a:endParaRPr>
          </a:p>
        </p:txBody>
      </p:sp>
      <p:sp>
        <p:nvSpPr>
          <p:cNvPr id="40" name="TextBox 39"/>
          <p:cNvSpPr txBox="1"/>
          <p:nvPr/>
        </p:nvSpPr>
        <p:spPr>
          <a:xfrm>
            <a:off x="3084932" y="3118809"/>
            <a:ext cx="294214" cy="307777"/>
          </a:xfrm>
          <a:prstGeom prst="rect">
            <a:avLst/>
          </a:prstGeom>
          <a:noFill/>
        </p:spPr>
        <p:txBody>
          <a:bodyPr wrap="square" rtlCol="0">
            <a:spAutoFit/>
          </a:bodyPr>
          <a:lstStyle/>
          <a:p>
            <a:pPr algn="just">
              <a:spcBef>
                <a:spcPts val="500"/>
              </a:spcBef>
            </a:pPr>
            <a:r>
              <a:rPr lang="en-US" dirty="0">
                <a:solidFill>
                  <a:srgbClr val="00305D"/>
                </a:solidFill>
                <a:latin typeface="Open Sans" pitchFamily="2" charset="0"/>
                <a:ea typeface="Open Sans" pitchFamily="2" charset="0"/>
                <a:cs typeface="Open Sans" pitchFamily="2" charset="0"/>
              </a:rPr>
              <a:t>5</a:t>
            </a:r>
            <a:endParaRPr lang="en-US" dirty="0" smtClean="0">
              <a:solidFill>
                <a:srgbClr val="00305D"/>
              </a:solidFill>
              <a:latin typeface="Open Sans" pitchFamily="2" charset="0"/>
              <a:ea typeface="Open Sans" pitchFamily="2" charset="0"/>
              <a:cs typeface="Open Sans" pitchFamily="2" charset="0"/>
            </a:endParaRPr>
          </a:p>
        </p:txBody>
      </p:sp>
      <p:sp>
        <p:nvSpPr>
          <p:cNvPr id="41" name="TextBox 40"/>
          <p:cNvSpPr txBox="1"/>
          <p:nvPr/>
        </p:nvSpPr>
        <p:spPr>
          <a:xfrm>
            <a:off x="3622430" y="3128563"/>
            <a:ext cx="294214" cy="307777"/>
          </a:xfrm>
          <a:prstGeom prst="rect">
            <a:avLst/>
          </a:prstGeom>
          <a:noFill/>
        </p:spPr>
        <p:txBody>
          <a:bodyPr wrap="square" rtlCol="0">
            <a:spAutoFit/>
          </a:bodyPr>
          <a:lstStyle/>
          <a:p>
            <a:pPr algn="just">
              <a:spcBef>
                <a:spcPts val="500"/>
              </a:spcBef>
            </a:pPr>
            <a:r>
              <a:rPr lang="en-US" dirty="0" smtClean="0">
                <a:solidFill>
                  <a:srgbClr val="00305D"/>
                </a:solidFill>
                <a:latin typeface="Open Sans" pitchFamily="2" charset="0"/>
                <a:ea typeface="Open Sans" pitchFamily="2" charset="0"/>
                <a:cs typeface="Open Sans" pitchFamily="2" charset="0"/>
              </a:rPr>
              <a:t>6</a:t>
            </a:r>
          </a:p>
        </p:txBody>
      </p:sp>
      <p:sp>
        <p:nvSpPr>
          <p:cNvPr id="42" name="TextBox 41"/>
          <p:cNvSpPr txBox="1"/>
          <p:nvPr/>
        </p:nvSpPr>
        <p:spPr>
          <a:xfrm>
            <a:off x="4174745" y="3141106"/>
            <a:ext cx="294214" cy="307777"/>
          </a:xfrm>
          <a:prstGeom prst="rect">
            <a:avLst/>
          </a:prstGeom>
          <a:noFill/>
        </p:spPr>
        <p:txBody>
          <a:bodyPr wrap="square" rtlCol="0">
            <a:spAutoFit/>
          </a:bodyPr>
          <a:lstStyle/>
          <a:p>
            <a:pPr algn="just">
              <a:spcBef>
                <a:spcPts val="500"/>
              </a:spcBef>
            </a:pPr>
            <a:r>
              <a:rPr lang="en-US" dirty="0">
                <a:solidFill>
                  <a:srgbClr val="00305D"/>
                </a:solidFill>
                <a:latin typeface="Open Sans" pitchFamily="2" charset="0"/>
                <a:ea typeface="Open Sans" pitchFamily="2" charset="0"/>
                <a:cs typeface="Open Sans" pitchFamily="2" charset="0"/>
              </a:rPr>
              <a:t>7</a:t>
            </a:r>
            <a:endParaRPr lang="en-US" dirty="0" smtClean="0">
              <a:solidFill>
                <a:srgbClr val="00305D"/>
              </a:solidFill>
              <a:latin typeface="Open Sans" pitchFamily="2" charset="0"/>
              <a:ea typeface="Open Sans" pitchFamily="2" charset="0"/>
              <a:cs typeface="Open Sans" pitchFamily="2" charset="0"/>
            </a:endParaRPr>
          </a:p>
        </p:txBody>
      </p:sp>
      <p:sp>
        <p:nvSpPr>
          <p:cNvPr id="43" name="TextBox 42"/>
          <p:cNvSpPr txBox="1"/>
          <p:nvPr/>
        </p:nvSpPr>
        <p:spPr>
          <a:xfrm>
            <a:off x="4684642" y="3142371"/>
            <a:ext cx="294214" cy="307777"/>
          </a:xfrm>
          <a:prstGeom prst="rect">
            <a:avLst/>
          </a:prstGeom>
          <a:noFill/>
        </p:spPr>
        <p:txBody>
          <a:bodyPr wrap="square" rtlCol="0">
            <a:spAutoFit/>
          </a:bodyPr>
          <a:lstStyle/>
          <a:p>
            <a:pPr algn="just">
              <a:spcBef>
                <a:spcPts val="500"/>
              </a:spcBef>
            </a:pPr>
            <a:r>
              <a:rPr lang="en-US" dirty="0">
                <a:solidFill>
                  <a:srgbClr val="00305D"/>
                </a:solidFill>
                <a:latin typeface="Open Sans" pitchFamily="2" charset="0"/>
                <a:ea typeface="Open Sans" pitchFamily="2" charset="0"/>
                <a:cs typeface="Open Sans" pitchFamily="2" charset="0"/>
              </a:rPr>
              <a:t>8</a:t>
            </a:r>
            <a:endParaRPr lang="en-US" dirty="0" smtClean="0">
              <a:solidFill>
                <a:srgbClr val="00305D"/>
              </a:solidFill>
              <a:latin typeface="Open Sans" pitchFamily="2" charset="0"/>
              <a:ea typeface="Open Sans" pitchFamily="2" charset="0"/>
              <a:cs typeface="Open Sans" pitchFamily="2" charset="0"/>
            </a:endParaRPr>
          </a:p>
        </p:txBody>
      </p:sp>
      <p:sp>
        <p:nvSpPr>
          <p:cNvPr id="44" name="TextBox 43"/>
          <p:cNvSpPr txBox="1"/>
          <p:nvPr/>
        </p:nvSpPr>
        <p:spPr>
          <a:xfrm>
            <a:off x="5231740" y="3117146"/>
            <a:ext cx="294214" cy="307777"/>
          </a:xfrm>
          <a:prstGeom prst="rect">
            <a:avLst/>
          </a:prstGeom>
          <a:noFill/>
        </p:spPr>
        <p:txBody>
          <a:bodyPr wrap="square" rtlCol="0">
            <a:spAutoFit/>
          </a:bodyPr>
          <a:lstStyle/>
          <a:p>
            <a:pPr algn="just">
              <a:spcBef>
                <a:spcPts val="500"/>
              </a:spcBef>
            </a:pPr>
            <a:r>
              <a:rPr lang="en-US" dirty="0">
                <a:solidFill>
                  <a:srgbClr val="00305D"/>
                </a:solidFill>
                <a:latin typeface="Open Sans" pitchFamily="2" charset="0"/>
                <a:ea typeface="Open Sans" pitchFamily="2" charset="0"/>
                <a:cs typeface="Open Sans" pitchFamily="2" charset="0"/>
              </a:rPr>
              <a:t>9</a:t>
            </a:r>
            <a:endParaRPr lang="en-US" dirty="0" smtClean="0">
              <a:solidFill>
                <a:srgbClr val="00305D"/>
              </a:solidFill>
              <a:latin typeface="Open Sans" pitchFamily="2" charset="0"/>
              <a:ea typeface="Open Sans" pitchFamily="2" charset="0"/>
              <a:cs typeface="Open Sans" pitchFamily="2" charset="0"/>
            </a:endParaRPr>
          </a:p>
        </p:txBody>
      </p:sp>
      <p:sp>
        <p:nvSpPr>
          <p:cNvPr id="45" name="TextBox 44"/>
          <p:cNvSpPr txBox="1"/>
          <p:nvPr/>
        </p:nvSpPr>
        <p:spPr>
          <a:xfrm>
            <a:off x="5679864" y="3160605"/>
            <a:ext cx="395345" cy="307777"/>
          </a:xfrm>
          <a:prstGeom prst="rect">
            <a:avLst/>
          </a:prstGeom>
          <a:noFill/>
        </p:spPr>
        <p:txBody>
          <a:bodyPr wrap="square" rtlCol="0">
            <a:spAutoFit/>
          </a:bodyPr>
          <a:lstStyle/>
          <a:p>
            <a:pPr algn="just">
              <a:spcBef>
                <a:spcPts val="500"/>
              </a:spcBef>
            </a:pPr>
            <a:r>
              <a:rPr lang="en-US" dirty="0" smtClean="0">
                <a:solidFill>
                  <a:srgbClr val="00305D"/>
                </a:solidFill>
                <a:latin typeface="Open Sans" pitchFamily="2" charset="0"/>
                <a:ea typeface="Open Sans" pitchFamily="2" charset="0"/>
                <a:cs typeface="Open Sans" pitchFamily="2" charset="0"/>
              </a:rPr>
              <a:t>10</a:t>
            </a:r>
          </a:p>
        </p:txBody>
      </p:sp>
      <p:sp>
        <p:nvSpPr>
          <p:cNvPr id="46" name="TextBox 45"/>
          <p:cNvSpPr txBox="1"/>
          <p:nvPr/>
        </p:nvSpPr>
        <p:spPr>
          <a:xfrm>
            <a:off x="6274562" y="3181552"/>
            <a:ext cx="442159" cy="307777"/>
          </a:xfrm>
          <a:prstGeom prst="rect">
            <a:avLst/>
          </a:prstGeom>
          <a:noFill/>
        </p:spPr>
        <p:txBody>
          <a:bodyPr wrap="square" rtlCol="0">
            <a:spAutoFit/>
          </a:bodyPr>
          <a:lstStyle/>
          <a:p>
            <a:pPr algn="just">
              <a:spcBef>
                <a:spcPts val="500"/>
              </a:spcBef>
            </a:pPr>
            <a:r>
              <a:rPr lang="en-US" dirty="0" smtClean="0">
                <a:solidFill>
                  <a:srgbClr val="00305D"/>
                </a:solidFill>
                <a:latin typeface="Open Sans" pitchFamily="2" charset="0"/>
                <a:ea typeface="Open Sans" pitchFamily="2" charset="0"/>
                <a:cs typeface="Open Sans" pitchFamily="2" charset="0"/>
              </a:rPr>
              <a:t>11</a:t>
            </a:r>
          </a:p>
        </p:txBody>
      </p:sp>
      <p:sp>
        <p:nvSpPr>
          <p:cNvPr id="47" name="TextBox 46"/>
          <p:cNvSpPr txBox="1"/>
          <p:nvPr/>
        </p:nvSpPr>
        <p:spPr>
          <a:xfrm>
            <a:off x="6840577" y="3172568"/>
            <a:ext cx="450174" cy="307777"/>
          </a:xfrm>
          <a:prstGeom prst="rect">
            <a:avLst/>
          </a:prstGeom>
          <a:noFill/>
        </p:spPr>
        <p:txBody>
          <a:bodyPr wrap="square" rtlCol="0">
            <a:spAutoFit/>
          </a:bodyPr>
          <a:lstStyle/>
          <a:p>
            <a:pPr algn="just">
              <a:spcBef>
                <a:spcPts val="500"/>
              </a:spcBef>
            </a:pPr>
            <a:r>
              <a:rPr lang="en-US" dirty="0" smtClean="0">
                <a:solidFill>
                  <a:srgbClr val="00305D"/>
                </a:solidFill>
                <a:latin typeface="Open Sans" pitchFamily="2" charset="0"/>
                <a:ea typeface="Open Sans" pitchFamily="2" charset="0"/>
                <a:cs typeface="Open Sans" pitchFamily="2" charset="0"/>
              </a:rPr>
              <a:t>12</a:t>
            </a:r>
          </a:p>
        </p:txBody>
      </p:sp>
      <p:sp>
        <p:nvSpPr>
          <p:cNvPr id="48" name="TextBox 47"/>
          <p:cNvSpPr txBox="1"/>
          <p:nvPr/>
        </p:nvSpPr>
        <p:spPr>
          <a:xfrm>
            <a:off x="7444114" y="3144290"/>
            <a:ext cx="387981" cy="307777"/>
          </a:xfrm>
          <a:prstGeom prst="rect">
            <a:avLst/>
          </a:prstGeom>
          <a:noFill/>
        </p:spPr>
        <p:txBody>
          <a:bodyPr wrap="square" rtlCol="0">
            <a:spAutoFit/>
          </a:bodyPr>
          <a:lstStyle/>
          <a:p>
            <a:pPr algn="just">
              <a:spcBef>
                <a:spcPts val="500"/>
              </a:spcBef>
            </a:pPr>
            <a:r>
              <a:rPr lang="en-US" dirty="0" smtClean="0">
                <a:solidFill>
                  <a:srgbClr val="00305D"/>
                </a:solidFill>
                <a:latin typeface="Open Sans" pitchFamily="2" charset="0"/>
                <a:ea typeface="Open Sans" pitchFamily="2" charset="0"/>
                <a:cs typeface="Open Sans" pitchFamily="2" charset="0"/>
              </a:rPr>
              <a:t>13</a:t>
            </a:r>
          </a:p>
        </p:txBody>
      </p:sp>
      <p:sp>
        <p:nvSpPr>
          <p:cNvPr id="49" name="TextBox 48"/>
          <p:cNvSpPr txBox="1"/>
          <p:nvPr/>
        </p:nvSpPr>
        <p:spPr>
          <a:xfrm>
            <a:off x="7980209" y="3156112"/>
            <a:ext cx="436030" cy="307777"/>
          </a:xfrm>
          <a:prstGeom prst="rect">
            <a:avLst/>
          </a:prstGeom>
          <a:noFill/>
        </p:spPr>
        <p:txBody>
          <a:bodyPr wrap="square" rtlCol="0">
            <a:spAutoFit/>
          </a:bodyPr>
          <a:lstStyle/>
          <a:p>
            <a:pPr algn="just">
              <a:spcBef>
                <a:spcPts val="500"/>
              </a:spcBef>
            </a:pPr>
            <a:r>
              <a:rPr lang="en-US" dirty="0" smtClean="0">
                <a:solidFill>
                  <a:srgbClr val="00305D"/>
                </a:solidFill>
                <a:latin typeface="Open Sans" pitchFamily="2" charset="0"/>
                <a:ea typeface="Open Sans" pitchFamily="2" charset="0"/>
                <a:cs typeface="Open Sans" pitchFamily="2" charset="0"/>
              </a:rPr>
              <a:t>14</a:t>
            </a:r>
          </a:p>
        </p:txBody>
      </p:sp>
      <p:sp>
        <p:nvSpPr>
          <p:cNvPr id="50" name="TextBox 49"/>
          <p:cNvSpPr txBox="1"/>
          <p:nvPr/>
        </p:nvSpPr>
        <p:spPr>
          <a:xfrm>
            <a:off x="8572421" y="3162696"/>
            <a:ext cx="406764" cy="307777"/>
          </a:xfrm>
          <a:prstGeom prst="rect">
            <a:avLst/>
          </a:prstGeom>
          <a:noFill/>
        </p:spPr>
        <p:txBody>
          <a:bodyPr wrap="square" rtlCol="0">
            <a:spAutoFit/>
          </a:bodyPr>
          <a:lstStyle/>
          <a:p>
            <a:pPr algn="just">
              <a:spcBef>
                <a:spcPts val="500"/>
              </a:spcBef>
            </a:pPr>
            <a:r>
              <a:rPr lang="en-US" dirty="0" smtClean="0">
                <a:solidFill>
                  <a:srgbClr val="00305D"/>
                </a:solidFill>
                <a:latin typeface="Open Sans" pitchFamily="2" charset="0"/>
                <a:ea typeface="Open Sans" pitchFamily="2" charset="0"/>
                <a:cs typeface="Open Sans" pitchFamily="2" charset="0"/>
              </a:rPr>
              <a:t>15</a:t>
            </a:r>
          </a:p>
        </p:txBody>
      </p:sp>
      <p:sp>
        <p:nvSpPr>
          <p:cNvPr id="51" name="TextBox 50"/>
          <p:cNvSpPr txBox="1"/>
          <p:nvPr/>
        </p:nvSpPr>
        <p:spPr>
          <a:xfrm>
            <a:off x="9119081" y="3128224"/>
            <a:ext cx="436685" cy="307777"/>
          </a:xfrm>
          <a:prstGeom prst="rect">
            <a:avLst/>
          </a:prstGeom>
          <a:noFill/>
        </p:spPr>
        <p:txBody>
          <a:bodyPr wrap="square" rtlCol="0">
            <a:spAutoFit/>
          </a:bodyPr>
          <a:lstStyle/>
          <a:p>
            <a:pPr algn="just">
              <a:spcBef>
                <a:spcPts val="500"/>
              </a:spcBef>
            </a:pPr>
            <a:r>
              <a:rPr lang="en-US" dirty="0" smtClean="0">
                <a:solidFill>
                  <a:srgbClr val="00305D"/>
                </a:solidFill>
                <a:latin typeface="Open Sans" pitchFamily="2" charset="0"/>
                <a:ea typeface="Open Sans" pitchFamily="2" charset="0"/>
                <a:cs typeface="Open Sans" pitchFamily="2" charset="0"/>
              </a:rPr>
              <a:t>16</a:t>
            </a:r>
          </a:p>
        </p:txBody>
      </p:sp>
      <p:sp>
        <p:nvSpPr>
          <p:cNvPr id="52" name="TextBox 51"/>
          <p:cNvSpPr txBox="1"/>
          <p:nvPr/>
        </p:nvSpPr>
        <p:spPr>
          <a:xfrm>
            <a:off x="9696760" y="3142371"/>
            <a:ext cx="399478" cy="307777"/>
          </a:xfrm>
          <a:prstGeom prst="rect">
            <a:avLst/>
          </a:prstGeom>
          <a:noFill/>
        </p:spPr>
        <p:txBody>
          <a:bodyPr wrap="square" rtlCol="0">
            <a:spAutoFit/>
          </a:bodyPr>
          <a:lstStyle/>
          <a:p>
            <a:pPr algn="just">
              <a:spcBef>
                <a:spcPts val="500"/>
              </a:spcBef>
            </a:pPr>
            <a:r>
              <a:rPr lang="en-US" dirty="0" smtClean="0">
                <a:solidFill>
                  <a:srgbClr val="00305D"/>
                </a:solidFill>
                <a:latin typeface="Open Sans" pitchFamily="2" charset="0"/>
                <a:ea typeface="Open Sans" pitchFamily="2" charset="0"/>
                <a:cs typeface="Open Sans" pitchFamily="2" charset="0"/>
              </a:rPr>
              <a:t>17</a:t>
            </a:r>
          </a:p>
        </p:txBody>
      </p:sp>
      <p:sp>
        <p:nvSpPr>
          <p:cNvPr id="53" name="TextBox 52"/>
          <p:cNvSpPr txBox="1"/>
          <p:nvPr/>
        </p:nvSpPr>
        <p:spPr>
          <a:xfrm>
            <a:off x="10182405" y="3135987"/>
            <a:ext cx="399637" cy="307777"/>
          </a:xfrm>
          <a:prstGeom prst="rect">
            <a:avLst/>
          </a:prstGeom>
          <a:noFill/>
        </p:spPr>
        <p:txBody>
          <a:bodyPr wrap="square" rtlCol="0">
            <a:spAutoFit/>
          </a:bodyPr>
          <a:lstStyle/>
          <a:p>
            <a:pPr algn="just">
              <a:spcBef>
                <a:spcPts val="500"/>
              </a:spcBef>
            </a:pPr>
            <a:r>
              <a:rPr lang="en-US" dirty="0" smtClean="0">
                <a:solidFill>
                  <a:srgbClr val="00305D"/>
                </a:solidFill>
                <a:latin typeface="Open Sans" pitchFamily="2" charset="0"/>
                <a:ea typeface="Open Sans" pitchFamily="2" charset="0"/>
                <a:cs typeface="Open Sans" pitchFamily="2" charset="0"/>
              </a:rPr>
              <a:t>18</a:t>
            </a:r>
          </a:p>
        </p:txBody>
      </p:sp>
      <p:sp>
        <p:nvSpPr>
          <p:cNvPr id="54" name="TextBox 53"/>
          <p:cNvSpPr txBox="1"/>
          <p:nvPr/>
        </p:nvSpPr>
        <p:spPr>
          <a:xfrm>
            <a:off x="10664056" y="3116412"/>
            <a:ext cx="390061" cy="307777"/>
          </a:xfrm>
          <a:prstGeom prst="rect">
            <a:avLst/>
          </a:prstGeom>
          <a:noFill/>
        </p:spPr>
        <p:txBody>
          <a:bodyPr wrap="square" rtlCol="0">
            <a:spAutoFit/>
          </a:bodyPr>
          <a:lstStyle/>
          <a:p>
            <a:pPr algn="just">
              <a:spcBef>
                <a:spcPts val="500"/>
              </a:spcBef>
            </a:pPr>
            <a:r>
              <a:rPr lang="en-US" dirty="0" smtClean="0">
                <a:solidFill>
                  <a:srgbClr val="00305D"/>
                </a:solidFill>
                <a:latin typeface="Open Sans" pitchFamily="2" charset="0"/>
                <a:ea typeface="Open Sans" pitchFamily="2" charset="0"/>
                <a:cs typeface="Open Sans" pitchFamily="2" charset="0"/>
              </a:rPr>
              <a:t>19</a:t>
            </a:r>
          </a:p>
        </p:txBody>
      </p:sp>
      <p:cxnSp>
        <p:nvCxnSpPr>
          <p:cNvPr id="62" name="Straight Connector 61"/>
          <p:cNvCxnSpPr/>
          <p:nvPr/>
        </p:nvCxnSpPr>
        <p:spPr>
          <a:xfrm flipV="1">
            <a:off x="3234966" y="4371444"/>
            <a:ext cx="8318425" cy="32458"/>
          </a:xfrm>
          <a:prstGeom prst="line">
            <a:avLst/>
          </a:prstGeom>
          <a:ln w="38100">
            <a:solidFill>
              <a:srgbClr val="00305D"/>
            </a:solidFill>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1197688" y="4229961"/>
            <a:ext cx="2575500" cy="710451"/>
          </a:xfrm>
          <a:prstGeom prst="rect">
            <a:avLst/>
          </a:prstGeom>
          <a:noFill/>
        </p:spPr>
        <p:txBody>
          <a:bodyPr wrap="square" rtlCol="0">
            <a:spAutoFit/>
          </a:bodyPr>
          <a:lstStyle/>
          <a:p>
            <a:pPr>
              <a:spcBef>
                <a:spcPts val="500"/>
              </a:spcBef>
            </a:pPr>
            <a:r>
              <a:rPr lang="en-US" sz="1800" dirty="0" smtClean="0">
                <a:solidFill>
                  <a:srgbClr val="00305D"/>
                </a:solidFill>
                <a:latin typeface="Open Sans" pitchFamily="2" charset="0"/>
                <a:ea typeface="Open Sans" pitchFamily="2" charset="0"/>
                <a:cs typeface="Open Sans" pitchFamily="2" charset="0"/>
              </a:rPr>
              <a:t>When frame is </a:t>
            </a:r>
          </a:p>
          <a:p>
            <a:pPr>
              <a:spcBef>
                <a:spcPts val="500"/>
              </a:spcBef>
            </a:pPr>
            <a:r>
              <a:rPr lang="en-US" sz="1800" dirty="0" smtClean="0">
                <a:solidFill>
                  <a:srgbClr val="00305D"/>
                </a:solidFill>
                <a:latin typeface="Open Sans" pitchFamily="2" charset="0"/>
                <a:ea typeface="Open Sans" pitchFamily="2" charset="0"/>
                <a:cs typeface="Open Sans" pitchFamily="2" charset="0"/>
              </a:rPr>
              <a:t>available to us</a:t>
            </a:r>
          </a:p>
        </p:txBody>
      </p:sp>
      <p:cxnSp>
        <p:nvCxnSpPr>
          <p:cNvPr id="64" name="Straight Connector 63"/>
          <p:cNvCxnSpPr/>
          <p:nvPr/>
        </p:nvCxnSpPr>
        <p:spPr>
          <a:xfrm>
            <a:off x="3234966" y="4290777"/>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3877558" y="4290777"/>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4482444" y="4297061"/>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5030771" y="4298633"/>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a:off x="5560243" y="4312773"/>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6108567" y="4312773"/>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6638039" y="4312773"/>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7158085" y="4312773"/>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7695411" y="4312773"/>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8236988" y="4289206"/>
            <a:ext cx="0" cy="254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8826627" y="4289206"/>
            <a:ext cx="0" cy="254524"/>
          </a:xfrm>
          <a:prstGeom prst="line">
            <a:avLst/>
          </a:prstGeom>
          <a:ln w="3810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9411087" y="4308060"/>
            <a:ext cx="0" cy="254524"/>
          </a:xfrm>
          <a:prstGeom prst="line">
            <a:avLst/>
          </a:prstGeom>
          <a:ln w="3810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84" name="TextBox 83"/>
          <p:cNvSpPr txBox="1"/>
          <p:nvPr/>
        </p:nvSpPr>
        <p:spPr>
          <a:xfrm>
            <a:off x="3087859" y="4625428"/>
            <a:ext cx="294214" cy="307777"/>
          </a:xfrm>
          <a:prstGeom prst="rect">
            <a:avLst/>
          </a:prstGeom>
          <a:noFill/>
        </p:spPr>
        <p:txBody>
          <a:bodyPr wrap="square" rtlCol="0">
            <a:spAutoFit/>
          </a:bodyPr>
          <a:lstStyle/>
          <a:p>
            <a:pPr algn="just">
              <a:spcBef>
                <a:spcPts val="500"/>
              </a:spcBef>
            </a:pPr>
            <a:r>
              <a:rPr lang="en-US" dirty="0" smtClean="0">
                <a:solidFill>
                  <a:srgbClr val="00305D"/>
                </a:solidFill>
                <a:latin typeface="Open Sans" pitchFamily="2" charset="0"/>
                <a:ea typeface="Open Sans" pitchFamily="2" charset="0"/>
                <a:cs typeface="Open Sans" pitchFamily="2" charset="0"/>
              </a:rPr>
              <a:t>1</a:t>
            </a:r>
          </a:p>
        </p:txBody>
      </p:sp>
      <p:sp>
        <p:nvSpPr>
          <p:cNvPr id="85" name="TextBox 84"/>
          <p:cNvSpPr txBox="1"/>
          <p:nvPr/>
        </p:nvSpPr>
        <p:spPr>
          <a:xfrm>
            <a:off x="3715315" y="4597935"/>
            <a:ext cx="294214" cy="307777"/>
          </a:xfrm>
          <a:prstGeom prst="rect">
            <a:avLst/>
          </a:prstGeom>
          <a:noFill/>
        </p:spPr>
        <p:txBody>
          <a:bodyPr wrap="square" rtlCol="0">
            <a:spAutoFit/>
          </a:bodyPr>
          <a:lstStyle/>
          <a:p>
            <a:pPr algn="just">
              <a:spcBef>
                <a:spcPts val="500"/>
              </a:spcBef>
            </a:pPr>
            <a:r>
              <a:rPr lang="en-US" dirty="0">
                <a:solidFill>
                  <a:srgbClr val="00305D"/>
                </a:solidFill>
                <a:latin typeface="Open Sans" pitchFamily="2" charset="0"/>
                <a:ea typeface="Open Sans" pitchFamily="2" charset="0"/>
                <a:cs typeface="Open Sans" pitchFamily="2" charset="0"/>
              </a:rPr>
              <a:t>2</a:t>
            </a:r>
            <a:endParaRPr lang="en-US" dirty="0" smtClean="0">
              <a:solidFill>
                <a:srgbClr val="00305D"/>
              </a:solidFill>
              <a:latin typeface="Open Sans" pitchFamily="2" charset="0"/>
              <a:ea typeface="Open Sans" pitchFamily="2" charset="0"/>
              <a:cs typeface="Open Sans" pitchFamily="2" charset="0"/>
            </a:endParaRPr>
          </a:p>
        </p:txBody>
      </p:sp>
      <p:sp>
        <p:nvSpPr>
          <p:cNvPr id="86" name="TextBox 85"/>
          <p:cNvSpPr txBox="1"/>
          <p:nvPr/>
        </p:nvSpPr>
        <p:spPr>
          <a:xfrm>
            <a:off x="4332444" y="4600290"/>
            <a:ext cx="294214" cy="307777"/>
          </a:xfrm>
          <a:prstGeom prst="rect">
            <a:avLst/>
          </a:prstGeom>
          <a:noFill/>
        </p:spPr>
        <p:txBody>
          <a:bodyPr wrap="square" rtlCol="0">
            <a:spAutoFit/>
          </a:bodyPr>
          <a:lstStyle/>
          <a:p>
            <a:pPr algn="just">
              <a:spcBef>
                <a:spcPts val="500"/>
              </a:spcBef>
            </a:pPr>
            <a:r>
              <a:rPr lang="en-US" dirty="0">
                <a:solidFill>
                  <a:srgbClr val="00305D"/>
                </a:solidFill>
                <a:latin typeface="Open Sans" pitchFamily="2" charset="0"/>
                <a:ea typeface="Open Sans" pitchFamily="2" charset="0"/>
                <a:cs typeface="Open Sans" pitchFamily="2" charset="0"/>
              </a:rPr>
              <a:t>3</a:t>
            </a:r>
            <a:endParaRPr lang="en-US" dirty="0" smtClean="0">
              <a:solidFill>
                <a:srgbClr val="00305D"/>
              </a:solidFill>
              <a:latin typeface="Open Sans" pitchFamily="2" charset="0"/>
              <a:ea typeface="Open Sans" pitchFamily="2" charset="0"/>
              <a:cs typeface="Open Sans" pitchFamily="2" charset="0"/>
            </a:endParaRPr>
          </a:p>
        </p:txBody>
      </p:sp>
      <p:sp>
        <p:nvSpPr>
          <p:cNvPr id="87" name="TextBox 86"/>
          <p:cNvSpPr txBox="1"/>
          <p:nvPr/>
        </p:nvSpPr>
        <p:spPr>
          <a:xfrm>
            <a:off x="4882921" y="4577334"/>
            <a:ext cx="294214" cy="307777"/>
          </a:xfrm>
          <a:prstGeom prst="rect">
            <a:avLst/>
          </a:prstGeom>
          <a:noFill/>
        </p:spPr>
        <p:txBody>
          <a:bodyPr wrap="square" rtlCol="0">
            <a:spAutoFit/>
          </a:bodyPr>
          <a:lstStyle/>
          <a:p>
            <a:pPr algn="just">
              <a:spcBef>
                <a:spcPts val="500"/>
              </a:spcBef>
            </a:pPr>
            <a:r>
              <a:rPr lang="en-US" dirty="0">
                <a:solidFill>
                  <a:srgbClr val="00305D"/>
                </a:solidFill>
                <a:latin typeface="Open Sans" pitchFamily="2" charset="0"/>
                <a:ea typeface="Open Sans" pitchFamily="2" charset="0"/>
                <a:cs typeface="Open Sans" pitchFamily="2" charset="0"/>
              </a:rPr>
              <a:t>4</a:t>
            </a:r>
            <a:endParaRPr lang="en-US" dirty="0" smtClean="0">
              <a:solidFill>
                <a:srgbClr val="00305D"/>
              </a:solidFill>
              <a:latin typeface="Open Sans" pitchFamily="2" charset="0"/>
              <a:ea typeface="Open Sans" pitchFamily="2" charset="0"/>
              <a:cs typeface="Open Sans" pitchFamily="2" charset="0"/>
            </a:endParaRPr>
          </a:p>
        </p:txBody>
      </p:sp>
      <p:sp>
        <p:nvSpPr>
          <p:cNvPr id="88" name="TextBox 87"/>
          <p:cNvSpPr txBox="1"/>
          <p:nvPr/>
        </p:nvSpPr>
        <p:spPr>
          <a:xfrm>
            <a:off x="5424418" y="4609717"/>
            <a:ext cx="294214" cy="307777"/>
          </a:xfrm>
          <a:prstGeom prst="rect">
            <a:avLst/>
          </a:prstGeom>
          <a:noFill/>
        </p:spPr>
        <p:txBody>
          <a:bodyPr wrap="square" rtlCol="0">
            <a:spAutoFit/>
          </a:bodyPr>
          <a:lstStyle/>
          <a:p>
            <a:pPr algn="just">
              <a:spcBef>
                <a:spcPts val="500"/>
              </a:spcBef>
            </a:pPr>
            <a:r>
              <a:rPr lang="en-US" dirty="0">
                <a:solidFill>
                  <a:srgbClr val="00305D"/>
                </a:solidFill>
                <a:latin typeface="Open Sans" pitchFamily="2" charset="0"/>
                <a:ea typeface="Open Sans" pitchFamily="2" charset="0"/>
                <a:cs typeface="Open Sans" pitchFamily="2" charset="0"/>
              </a:rPr>
              <a:t>5</a:t>
            </a:r>
            <a:endParaRPr lang="en-US" dirty="0" smtClean="0">
              <a:solidFill>
                <a:srgbClr val="00305D"/>
              </a:solidFill>
              <a:latin typeface="Open Sans" pitchFamily="2" charset="0"/>
              <a:ea typeface="Open Sans" pitchFamily="2" charset="0"/>
              <a:cs typeface="Open Sans" pitchFamily="2" charset="0"/>
            </a:endParaRPr>
          </a:p>
        </p:txBody>
      </p:sp>
      <p:sp>
        <p:nvSpPr>
          <p:cNvPr id="89" name="TextBox 88"/>
          <p:cNvSpPr txBox="1"/>
          <p:nvPr/>
        </p:nvSpPr>
        <p:spPr>
          <a:xfrm>
            <a:off x="5951752" y="4617739"/>
            <a:ext cx="294214" cy="307777"/>
          </a:xfrm>
          <a:prstGeom prst="rect">
            <a:avLst/>
          </a:prstGeom>
          <a:noFill/>
        </p:spPr>
        <p:txBody>
          <a:bodyPr wrap="square" rtlCol="0">
            <a:spAutoFit/>
          </a:bodyPr>
          <a:lstStyle/>
          <a:p>
            <a:pPr algn="just">
              <a:spcBef>
                <a:spcPts val="500"/>
              </a:spcBef>
            </a:pPr>
            <a:r>
              <a:rPr lang="en-US" dirty="0" smtClean="0">
                <a:solidFill>
                  <a:srgbClr val="00305D"/>
                </a:solidFill>
                <a:latin typeface="Open Sans" pitchFamily="2" charset="0"/>
                <a:ea typeface="Open Sans" pitchFamily="2" charset="0"/>
                <a:cs typeface="Open Sans" pitchFamily="2" charset="0"/>
              </a:rPr>
              <a:t>6</a:t>
            </a:r>
          </a:p>
        </p:txBody>
      </p:sp>
      <p:sp>
        <p:nvSpPr>
          <p:cNvPr id="90" name="TextBox 89"/>
          <p:cNvSpPr txBox="1"/>
          <p:nvPr/>
        </p:nvSpPr>
        <p:spPr>
          <a:xfrm>
            <a:off x="6458112" y="4602482"/>
            <a:ext cx="294214" cy="307777"/>
          </a:xfrm>
          <a:prstGeom prst="rect">
            <a:avLst/>
          </a:prstGeom>
          <a:noFill/>
        </p:spPr>
        <p:txBody>
          <a:bodyPr wrap="square" rtlCol="0">
            <a:spAutoFit/>
          </a:bodyPr>
          <a:lstStyle/>
          <a:p>
            <a:pPr algn="just">
              <a:spcBef>
                <a:spcPts val="500"/>
              </a:spcBef>
            </a:pPr>
            <a:r>
              <a:rPr lang="en-US" dirty="0">
                <a:solidFill>
                  <a:srgbClr val="00305D"/>
                </a:solidFill>
                <a:latin typeface="Open Sans" pitchFamily="2" charset="0"/>
                <a:ea typeface="Open Sans" pitchFamily="2" charset="0"/>
                <a:cs typeface="Open Sans" pitchFamily="2" charset="0"/>
              </a:rPr>
              <a:t>7</a:t>
            </a:r>
            <a:endParaRPr lang="en-US" dirty="0" smtClean="0">
              <a:solidFill>
                <a:srgbClr val="00305D"/>
              </a:solidFill>
              <a:latin typeface="Open Sans" pitchFamily="2" charset="0"/>
              <a:ea typeface="Open Sans" pitchFamily="2" charset="0"/>
              <a:cs typeface="Open Sans" pitchFamily="2" charset="0"/>
            </a:endParaRPr>
          </a:p>
        </p:txBody>
      </p:sp>
      <p:sp>
        <p:nvSpPr>
          <p:cNvPr id="91" name="TextBox 90"/>
          <p:cNvSpPr txBox="1"/>
          <p:nvPr/>
        </p:nvSpPr>
        <p:spPr>
          <a:xfrm>
            <a:off x="7004865" y="4577333"/>
            <a:ext cx="294214" cy="307777"/>
          </a:xfrm>
          <a:prstGeom prst="rect">
            <a:avLst/>
          </a:prstGeom>
          <a:noFill/>
        </p:spPr>
        <p:txBody>
          <a:bodyPr wrap="square" rtlCol="0">
            <a:spAutoFit/>
          </a:bodyPr>
          <a:lstStyle/>
          <a:p>
            <a:pPr algn="just">
              <a:spcBef>
                <a:spcPts val="500"/>
              </a:spcBef>
            </a:pPr>
            <a:r>
              <a:rPr lang="en-US" dirty="0">
                <a:solidFill>
                  <a:srgbClr val="00305D"/>
                </a:solidFill>
                <a:latin typeface="Open Sans" pitchFamily="2" charset="0"/>
                <a:ea typeface="Open Sans" pitchFamily="2" charset="0"/>
                <a:cs typeface="Open Sans" pitchFamily="2" charset="0"/>
              </a:rPr>
              <a:t>8</a:t>
            </a:r>
            <a:endParaRPr lang="en-US" dirty="0" smtClean="0">
              <a:solidFill>
                <a:srgbClr val="00305D"/>
              </a:solidFill>
              <a:latin typeface="Open Sans" pitchFamily="2" charset="0"/>
              <a:ea typeface="Open Sans" pitchFamily="2" charset="0"/>
              <a:cs typeface="Open Sans" pitchFamily="2" charset="0"/>
            </a:endParaRPr>
          </a:p>
        </p:txBody>
      </p:sp>
      <p:sp>
        <p:nvSpPr>
          <p:cNvPr id="92" name="TextBox 91"/>
          <p:cNvSpPr txBox="1"/>
          <p:nvPr/>
        </p:nvSpPr>
        <p:spPr>
          <a:xfrm>
            <a:off x="7570880" y="4562283"/>
            <a:ext cx="294214" cy="307777"/>
          </a:xfrm>
          <a:prstGeom prst="rect">
            <a:avLst/>
          </a:prstGeom>
          <a:noFill/>
        </p:spPr>
        <p:txBody>
          <a:bodyPr wrap="square" rtlCol="0">
            <a:spAutoFit/>
          </a:bodyPr>
          <a:lstStyle/>
          <a:p>
            <a:pPr algn="just">
              <a:spcBef>
                <a:spcPts val="500"/>
              </a:spcBef>
            </a:pPr>
            <a:r>
              <a:rPr lang="en-US" dirty="0">
                <a:solidFill>
                  <a:srgbClr val="00305D"/>
                </a:solidFill>
                <a:latin typeface="Open Sans" pitchFamily="2" charset="0"/>
                <a:ea typeface="Open Sans" pitchFamily="2" charset="0"/>
                <a:cs typeface="Open Sans" pitchFamily="2" charset="0"/>
              </a:rPr>
              <a:t>9</a:t>
            </a:r>
            <a:endParaRPr lang="en-US" dirty="0" smtClean="0">
              <a:solidFill>
                <a:srgbClr val="00305D"/>
              </a:solidFill>
              <a:latin typeface="Open Sans" pitchFamily="2" charset="0"/>
              <a:ea typeface="Open Sans" pitchFamily="2" charset="0"/>
              <a:cs typeface="Open Sans" pitchFamily="2" charset="0"/>
            </a:endParaRPr>
          </a:p>
        </p:txBody>
      </p:sp>
      <p:sp>
        <p:nvSpPr>
          <p:cNvPr id="93" name="TextBox 92"/>
          <p:cNvSpPr txBox="1"/>
          <p:nvPr/>
        </p:nvSpPr>
        <p:spPr>
          <a:xfrm>
            <a:off x="8001070" y="4567297"/>
            <a:ext cx="395345" cy="307777"/>
          </a:xfrm>
          <a:prstGeom prst="rect">
            <a:avLst/>
          </a:prstGeom>
          <a:noFill/>
        </p:spPr>
        <p:txBody>
          <a:bodyPr wrap="square" rtlCol="0">
            <a:spAutoFit/>
          </a:bodyPr>
          <a:lstStyle/>
          <a:p>
            <a:pPr algn="just">
              <a:spcBef>
                <a:spcPts val="500"/>
              </a:spcBef>
            </a:pPr>
            <a:r>
              <a:rPr lang="en-US" dirty="0" smtClean="0">
                <a:solidFill>
                  <a:srgbClr val="00305D"/>
                </a:solidFill>
                <a:latin typeface="Open Sans" pitchFamily="2" charset="0"/>
                <a:ea typeface="Open Sans" pitchFamily="2" charset="0"/>
                <a:cs typeface="Open Sans" pitchFamily="2" charset="0"/>
              </a:rPr>
              <a:t>10</a:t>
            </a:r>
          </a:p>
        </p:txBody>
      </p:sp>
      <p:cxnSp>
        <p:nvCxnSpPr>
          <p:cNvPr id="61" name="Straight Arrow Connector 60"/>
          <p:cNvCxnSpPr/>
          <p:nvPr/>
        </p:nvCxnSpPr>
        <p:spPr>
          <a:xfrm>
            <a:off x="1124550" y="3468162"/>
            <a:ext cx="1929325" cy="828899"/>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p:cNvCxnSpPr/>
          <p:nvPr/>
        </p:nvCxnSpPr>
        <p:spPr>
          <a:xfrm>
            <a:off x="1803391" y="3429889"/>
            <a:ext cx="1903222" cy="76400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p:cNvCxnSpPr/>
          <p:nvPr/>
        </p:nvCxnSpPr>
        <p:spPr>
          <a:xfrm>
            <a:off x="2368993" y="3378870"/>
            <a:ext cx="1958715" cy="824912"/>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p:nvCxnSpPr>
        <p:spPr>
          <a:xfrm>
            <a:off x="3207478" y="5184024"/>
            <a:ext cx="5041710" cy="11685"/>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a:xfrm flipV="1">
            <a:off x="8261365" y="5057402"/>
            <a:ext cx="2542" cy="267489"/>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a:xfrm flipV="1">
            <a:off x="3218024" y="5062345"/>
            <a:ext cx="2542" cy="267489"/>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119" name="TextBox 118"/>
          <p:cNvSpPr txBox="1"/>
          <p:nvPr/>
        </p:nvSpPr>
        <p:spPr>
          <a:xfrm>
            <a:off x="4422332" y="5199347"/>
            <a:ext cx="2575500" cy="369332"/>
          </a:xfrm>
          <a:prstGeom prst="rect">
            <a:avLst/>
          </a:prstGeom>
          <a:noFill/>
        </p:spPr>
        <p:txBody>
          <a:bodyPr wrap="square" rtlCol="0">
            <a:spAutoFit/>
          </a:bodyPr>
          <a:lstStyle/>
          <a:p>
            <a:pPr>
              <a:spcBef>
                <a:spcPts val="500"/>
              </a:spcBef>
            </a:pPr>
            <a:r>
              <a:rPr lang="en-US" sz="1800" dirty="0" smtClean="0">
                <a:solidFill>
                  <a:schemeClr val="accent5">
                    <a:lumMod val="75000"/>
                  </a:schemeClr>
                </a:solidFill>
                <a:latin typeface="Open Sans" pitchFamily="2" charset="0"/>
                <a:ea typeface="Open Sans" pitchFamily="2" charset="0"/>
                <a:cs typeface="Open Sans" pitchFamily="2" charset="0"/>
              </a:rPr>
              <a:t>Seed Sequence</a:t>
            </a:r>
          </a:p>
        </p:txBody>
      </p:sp>
      <p:sp>
        <p:nvSpPr>
          <p:cNvPr id="120" name="TextBox 119"/>
          <p:cNvSpPr txBox="1"/>
          <p:nvPr/>
        </p:nvSpPr>
        <p:spPr>
          <a:xfrm>
            <a:off x="8624436" y="4551585"/>
            <a:ext cx="442159" cy="307777"/>
          </a:xfrm>
          <a:prstGeom prst="rect">
            <a:avLst/>
          </a:prstGeom>
          <a:noFill/>
        </p:spPr>
        <p:txBody>
          <a:bodyPr wrap="square" rtlCol="0">
            <a:spAutoFit/>
          </a:bodyPr>
          <a:lstStyle/>
          <a:p>
            <a:pPr algn="just">
              <a:spcBef>
                <a:spcPts val="500"/>
              </a:spcBef>
            </a:pPr>
            <a:r>
              <a:rPr lang="en-US" dirty="0" smtClean="0">
                <a:solidFill>
                  <a:schemeClr val="accent5">
                    <a:lumMod val="75000"/>
                  </a:schemeClr>
                </a:solidFill>
                <a:latin typeface="Open Sans" pitchFamily="2" charset="0"/>
                <a:ea typeface="Open Sans" pitchFamily="2" charset="0"/>
                <a:cs typeface="Open Sans" pitchFamily="2" charset="0"/>
              </a:rPr>
              <a:t>15</a:t>
            </a:r>
          </a:p>
        </p:txBody>
      </p:sp>
      <p:sp>
        <p:nvSpPr>
          <p:cNvPr id="121" name="TextBox 120"/>
          <p:cNvSpPr txBox="1"/>
          <p:nvPr/>
        </p:nvSpPr>
        <p:spPr>
          <a:xfrm>
            <a:off x="9019009" y="2220669"/>
            <a:ext cx="2575500" cy="307777"/>
          </a:xfrm>
          <a:prstGeom prst="rect">
            <a:avLst/>
          </a:prstGeom>
          <a:noFill/>
        </p:spPr>
        <p:txBody>
          <a:bodyPr wrap="square" rtlCol="0">
            <a:spAutoFit/>
          </a:bodyPr>
          <a:lstStyle/>
          <a:p>
            <a:pPr>
              <a:spcBef>
                <a:spcPts val="500"/>
              </a:spcBef>
            </a:pPr>
            <a:r>
              <a:rPr lang="en-US" dirty="0">
                <a:solidFill>
                  <a:schemeClr val="accent5">
                    <a:lumMod val="75000"/>
                  </a:schemeClr>
                </a:solidFill>
                <a:latin typeface="Open Sans" pitchFamily="2" charset="0"/>
                <a:ea typeface="Open Sans" pitchFamily="2" charset="0"/>
                <a:cs typeface="Open Sans" pitchFamily="2" charset="0"/>
              </a:rPr>
              <a:t>l</a:t>
            </a:r>
            <a:r>
              <a:rPr lang="en-US" dirty="0" smtClean="0">
                <a:solidFill>
                  <a:schemeClr val="accent5">
                    <a:lumMod val="75000"/>
                  </a:schemeClr>
                </a:solidFill>
                <a:latin typeface="Open Sans" pitchFamily="2" charset="0"/>
                <a:ea typeface="Open Sans" pitchFamily="2" charset="0"/>
                <a:cs typeface="Open Sans" pitchFamily="2" charset="0"/>
              </a:rPr>
              <a:t>atency eliminated</a:t>
            </a:r>
          </a:p>
        </p:txBody>
      </p:sp>
      <p:sp>
        <p:nvSpPr>
          <p:cNvPr id="297" name="Rectangle 296"/>
          <p:cNvSpPr/>
          <p:nvPr/>
        </p:nvSpPr>
        <p:spPr>
          <a:xfrm>
            <a:off x="8562994" y="2628132"/>
            <a:ext cx="499439" cy="2407969"/>
          </a:xfrm>
          <a:prstGeom prst="rect">
            <a:avLst/>
          </a:prstGeom>
          <a:noFill/>
          <a:ln w="2857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23" name="Straight Connector 122"/>
          <p:cNvCxnSpPr/>
          <p:nvPr/>
        </p:nvCxnSpPr>
        <p:spPr>
          <a:xfrm>
            <a:off x="3836484" y="5176817"/>
            <a:ext cx="5041710" cy="11685"/>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V="1">
            <a:off x="8890371" y="5050195"/>
            <a:ext cx="2542" cy="267489"/>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flipV="1">
            <a:off x="3847030" y="5055138"/>
            <a:ext cx="2542" cy="267489"/>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126" name="TextBox 125"/>
          <p:cNvSpPr txBox="1"/>
          <p:nvPr/>
        </p:nvSpPr>
        <p:spPr>
          <a:xfrm>
            <a:off x="5051338" y="5192140"/>
            <a:ext cx="2575500" cy="369332"/>
          </a:xfrm>
          <a:prstGeom prst="rect">
            <a:avLst/>
          </a:prstGeom>
          <a:noFill/>
        </p:spPr>
        <p:txBody>
          <a:bodyPr wrap="square" rtlCol="0">
            <a:spAutoFit/>
          </a:bodyPr>
          <a:lstStyle/>
          <a:p>
            <a:pPr>
              <a:spcBef>
                <a:spcPts val="500"/>
              </a:spcBef>
            </a:pPr>
            <a:r>
              <a:rPr lang="en-US" sz="1800" dirty="0" smtClean="0">
                <a:solidFill>
                  <a:schemeClr val="accent5">
                    <a:lumMod val="75000"/>
                  </a:schemeClr>
                </a:solidFill>
                <a:latin typeface="Open Sans" pitchFamily="2" charset="0"/>
                <a:ea typeface="Open Sans" pitchFamily="2" charset="0"/>
                <a:cs typeface="Open Sans" pitchFamily="2" charset="0"/>
              </a:rPr>
              <a:t>New Seed Sequence</a:t>
            </a:r>
          </a:p>
        </p:txBody>
      </p:sp>
      <p:sp>
        <p:nvSpPr>
          <p:cNvPr id="127" name="TextBox 126"/>
          <p:cNvSpPr txBox="1"/>
          <p:nvPr/>
        </p:nvSpPr>
        <p:spPr>
          <a:xfrm>
            <a:off x="9208104" y="4562282"/>
            <a:ext cx="442159" cy="307777"/>
          </a:xfrm>
          <a:prstGeom prst="rect">
            <a:avLst/>
          </a:prstGeom>
          <a:noFill/>
        </p:spPr>
        <p:txBody>
          <a:bodyPr wrap="square" rtlCol="0">
            <a:spAutoFit/>
          </a:bodyPr>
          <a:lstStyle/>
          <a:p>
            <a:pPr algn="just">
              <a:spcBef>
                <a:spcPts val="500"/>
              </a:spcBef>
            </a:pPr>
            <a:r>
              <a:rPr lang="en-US" dirty="0" smtClean="0">
                <a:solidFill>
                  <a:schemeClr val="accent5">
                    <a:lumMod val="75000"/>
                  </a:schemeClr>
                </a:solidFill>
                <a:latin typeface="Open Sans" pitchFamily="2" charset="0"/>
                <a:ea typeface="Open Sans" pitchFamily="2" charset="0"/>
                <a:cs typeface="Open Sans" pitchFamily="2" charset="0"/>
              </a:rPr>
              <a:t>16</a:t>
            </a:r>
          </a:p>
        </p:txBody>
      </p:sp>
      <p:sp>
        <p:nvSpPr>
          <p:cNvPr id="128" name="Rectangle 127"/>
          <p:cNvSpPr/>
          <p:nvPr/>
        </p:nvSpPr>
        <p:spPr>
          <a:xfrm>
            <a:off x="9129877" y="2628132"/>
            <a:ext cx="499439" cy="2407969"/>
          </a:xfrm>
          <a:prstGeom prst="rect">
            <a:avLst/>
          </a:prstGeom>
          <a:noFill/>
          <a:ln w="2857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1" name="TextBox 130"/>
          <p:cNvSpPr txBox="1"/>
          <p:nvPr/>
        </p:nvSpPr>
        <p:spPr>
          <a:xfrm>
            <a:off x="9014496" y="2194299"/>
            <a:ext cx="2575500" cy="307777"/>
          </a:xfrm>
          <a:prstGeom prst="rect">
            <a:avLst/>
          </a:prstGeom>
          <a:noFill/>
        </p:spPr>
        <p:txBody>
          <a:bodyPr wrap="square" rtlCol="0">
            <a:spAutoFit/>
          </a:bodyPr>
          <a:lstStyle/>
          <a:p>
            <a:pPr>
              <a:spcBef>
                <a:spcPts val="500"/>
              </a:spcBef>
            </a:pPr>
            <a:r>
              <a:rPr lang="en-US" dirty="0">
                <a:solidFill>
                  <a:schemeClr val="accent5">
                    <a:lumMod val="75000"/>
                  </a:schemeClr>
                </a:solidFill>
                <a:latin typeface="Open Sans" pitchFamily="2" charset="0"/>
                <a:ea typeface="Open Sans" pitchFamily="2" charset="0"/>
                <a:cs typeface="Open Sans" pitchFamily="2" charset="0"/>
              </a:rPr>
              <a:t>p</a:t>
            </a:r>
            <a:r>
              <a:rPr lang="en-US" dirty="0" smtClean="0">
                <a:solidFill>
                  <a:schemeClr val="accent5">
                    <a:lumMod val="75000"/>
                  </a:schemeClr>
                </a:solidFill>
                <a:latin typeface="Open Sans" pitchFamily="2" charset="0"/>
                <a:ea typeface="Open Sans" pitchFamily="2" charset="0"/>
                <a:cs typeface="Open Sans" pitchFamily="2" charset="0"/>
              </a:rPr>
              <a:t>rocess repeats</a:t>
            </a:r>
          </a:p>
        </p:txBody>
      </p:sp>
      <p:sp>
        <p:nvSpPr>
          <p:cNvPr id="132" name="TextBox 131"/>
          <p:cNvSpPr txBox="1"/>
          <p:nvPr/>
        </p:nvSpPr>
        <p:spPr>
          <a:xfrm>
            <a:off x="8624435" y="4576818"/>
            <a:ext cx="390061" cy="307777"/>
          </a:xfrm>
          <a:prstGeom prst="rect">
            <a:avLst/>
          </a:prstGeom>
          <a:noFill/>
        </p:spPr>
        <p:txBody>
          <a:bodyPr wrap="square" rtlCol="0">
            <a:spAutoFit/>
          </a:bodyPr>
          <a:lstStyle/>
          <a:p>
            <a:pPr algn="just">
              <a:spcBef>
                <a:spcPts val="500"/>
              </a:spcBef>
            </a:pPr>
            <a:r>
              <a:rPr lang="en-US" dirty="0" smtClean="0">
                <a:solidFill>
                  <a:srgbClr val="00305D"/>
                </a:solidFill>
                <a:latin typeface="Open Sans" pitchFamily="2" charset="0"/>
                <a:ea typeface="Open Sans" pitchFamily="2" charset="0"/>
                <a:cs typeface="Open Sans" pitchFamily="2" charset="0"/>
              </a:rPr>
              <a:t>11</a:t>
            </a:r>
          </a:p>
        </p:txBody>
      </p:sp>
    </p:spTree>
    <p:extLst>
      <p:ext uri="{BB962C8B-B14F-4D97-AF65-F5344CB8AC3E}">
        <p14:creationId xmlns:p14="http://schemas.microsoft.com/office/powerpoint/2010/main" val="1463651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9"/>
                                        </p:tgtEl>
                                        <p:attrNameLst>
                                          <p:attrName>style.visibility</p:attrName>
                                        </p:attrNameLst>
                                      </p:cBhvr>
                                      <p:to>
                                        <p:strVal val="visible"/>
                                      </p:to>
                                    </p:set>
                                    <p:animEffect transition="in" filter="fade">
                                      <p:cBhvr>
                                        <p:cTn id="7" dur="500"/>
                                        <p:tgtEl>
                                          <p:spTgt spid="109"/>
                                        </p:tgtEl>
                                      </p:cBhvr>
                                    </p:animEffect>
                                  </p:childTnLst>
                                </p:cTn>
                              </p:par>
                              <p:par>
                                <p:cTn id="8" presetID="10" presetClass="entr" presetSubtype="0" fill="hold" nodeType="withEffect">
                                  <p:stCondLst>
                                    <p:cond delay="0"/>
                                  </p:stCondLst>
                                  <p:childTnLst>
                                    <p:set>
                                      <p:cBhvr>
                                        <p:cTn id="9" dur="1" fill="hold">
                                          <p:stCondLst>
                                            <p:cond delay="0"/>
                                          </p:stCondLst>
                                        </p:cTn>
                                        <p:tgtEl>
                                          <p:spTgt spid="108"/>
                                        </p:tgtEl>
                                        <p:attrNameLst>
                                          <p:attrName>style.visibility</p:attrName>
                                        </p:attrNameLst>
                                      </p:cBhvr>
                                      <p:to>
                                        <p:strVal val="visible"/>
                                      </p:to>
                                    </p:set>
                                    <p:animEffect transition="in" filter="fade">
                                      <p:cBhvr>
                                        <p:cTn id="10" dur="500"/>
                                        <p:tgtEl>
                                          <p:spTgt spid="108"/>
                                        </p:tgtEl>
                                      </p:cBhvr>
                                    </p:animEffect>
                                  </p:childTnLst>
                                </p:cTn>
                              </p:par>
                              <p:par>
                                <p:cTn id="11" presetID="10" presetClass="entr" presetSubtype="0" fill="hold" nodeType="withEffect">
                                  <p:stCondLst>
                                    <p:cond delay="0"/>
                                  </p:stCondLst>
                                  <p:childTnLst>
                                    <p:set>
                                      <p:cBhvr>
                                        <p:cTn id="12" dur="1" fill="hold">
                                          <p:stCondLst>
                                            <p:cond delay="0"/>
                                          </p:stCondLst>
                                        </p:cTn>
                                        <p:tgtEl>
                                          <p:spTgt spid="61"/>
                                        </p:tgtEl>
                                        <p:attrNameLst>
                                          <p:attrName>style.visibility</p:attrName>
                                        </p:attrNameLst>
                                      </p:cBhvr>
                                      <p:to>
                                        <p:strVal val="visible"/>
                                      </p:to>
                                    </p:set>
                                    <p:animEffect transition="in" filter="fade">
                                      <p:cBhvr>
                                        <p:cTn id="13" dur="500"/>
                                        <p:tgtEl>
                                          <p:spTgt spid="61"/>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12"/>
                                        </p:tgtEl>
                                        <p:attrNameLst>
                                          <p:attrName>style.visibility</p:attrName>
                                        </p:attrNameLst>
                                      </p:cBhvr>
                                      <p:to>
                                        <p:strVal val="visible"/>
                                      </p:to>
                                    </p:set>
                                    <p:animEffect transition="in" filter="fade">
                                      <p:cBhvr>
                                        <p:cTn id="18" dur="500"/>
                                        <p:tgtEl>
                                          <p:spTgt spid="112"/>
                                        </p:tgtEl>
                                      </p:cBhvr>
                                    </p:animEffect>
                                  </p:childTnLst>
                                </p:cTn>
                              </p:par>
                              <p:par>
                                <p:cTn id="19" presetID="10" presetClass="entr" presetSubtype="0" fill="hold" nodeType="withEffect">
                                  <p:stCondLst>
                                    <p:cond delay="0"/>
                                  </p:stCondLst>
                                  <p:childTnLst>
                                    <p:set>
                                      <p:cBhvr>
                                        <p:cTn id="20" dur="1" fill="hold">
                                          <p:stCondLst>
                                            <p:cond delay="0"/>
                                          </p:stCondLst>
                                        </p:cTn>
                                        <p:tgtEl>
                                          <p:spTgt spid="118"/>
                                        </p:tgtEl>
                                        <p:attrNameLst>
                                          <p:attrName>style.visibility</p:attrName>
                                        </p:attrNameLst>
                                      </p:cBhvr>
                                      <p:to>
                                        <p:strVal val="visible"/>
                                      </p:to>
                                    </p:set>
                                    <p:animEffect transition="in" filter="fade">
                                      <p:cBhvr>
                                        <p:cTn id="21" dur="500"/>
                                        <p:tgtEl>
                                          <p:spTgt spid="118"/>
                                        </p:tgtEl>
                                      </p:cBhvr>
                                    </p:animEffect>
                                  </p:childTnLst>
                                </p:cTn>
                              </p:par>
                              <p:par>
                                <p:cTn id="22" presetID="10" presetClass="entr" presetSubtype="0" fill="hold" nodeType="withEffect">
                                  <p:stCondLst>
                                    <p:cond delay="0"/>
                                  </p:stCondLst>
                                  <p:childTnLst>
                                    <p:set>
                                      <p:cBhvr>
                                        <p:cTn id="23" dur="1" fill="hold">
                                          <p:stCondLst>
                                            <p:cond delay="0"/>
                                          </p:stCondLst>
                                        </p:cTn>
                                        <p:tgtEl>
                                          <p:spTgt spid="289"/>
                                        </p:tgtEl>
                                        <p:attrNameLst>
                                          <p:attrName>style.visibility</p:attrName>
                                        </p:attrNameLst>
                                      </p:cBhvr>
                                      <p:to>
                                        <p:strVal val="visible"/>
                                      </p:to>
                                    </p:set>
                                    <p:animEffect transition="in" filter="fade">
                                      <p:cBhvr>
                                        <p:cTn id="24" dur="500"/>
                                        <p:tgtEl>
                                          <p:spTgt spid="289"/>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19"/>
                                        </p:tgtEl>
                                        <p:attrNameLst>
                                          <p:attrName>style.visibility</p:attrName>
                                        </p:attrNameLst>
                                      </p:cBhvr>
                                      <p:to>
                                        <p:strVal val="visible"/>
                                      </p:to>
                                    </p:set>
                                    <p:animEffect transition="in" filter="fade">
                                      <p:cBhvr>
                                        <p:cTn id="27" dur="500"/>
                                        <p:tgtEl>
                                          <p:spTgt spid="119"/>
                                        </p:tgtEl>
                                      </p:cBhvr>
                                    </p:animEffect>
                                  </p:childTnLst>
                                </p:cTn>
                              </p:par>
                              <p:par>
                                <p:cTn id="28" presetID="10" presetClass="exit" presetSubtype="0" fill="hold" nodeType="withEffect">
                                  <p:stCondLst>
                                    <p:cond delay="0"/>
                                  </p:stCondLst>
                                  <p:childTnLst>
                                    <p:animEffect transition="out" filter="fade">
                                      <p:cBhvr>
                                        <p:cTn id="29" dur="500"/>
                                        <p:tgtEl>
                                          <p:spTgt spid="109"/>
                                        </p:tgtEl>
                                      </p:cBhvr>
                                    </p:animEffect>
                                    <p:set>
                                      <p:cBhvr>
                                        <p:cTn id="30" dur="1" fill="hold">
                                          <p:stCondLst>
                                            <p:cond delay="499"/>
                                          </p:stCondLst>
                                        </p:cTn>
                                        <p:tgtEl>
                                          <p:spTgt spid="109"/>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108"/>
                                        </p:tgtEl>
                                      </p:cBhvr>
                                    </p:animEffect>
                                    <p:set>
                                      <p:cBhvr>
                                        <p:cTn id="33" dur="1" fill="hold">
                                          <p:stCondLst>
                                            <p:cond delay="499"/>
                                          </p:stCondLst>
                                        </p:cTn>
                                        <p:tgtEl>
                                          <p:spTgt spid="108"/>
                                        </p:tgtEl>
                                        <p:attrNameLst>
                                          <p:attrName>style.visibility</p:attrName>
                                        </p:attrNameLst>
                                      </p:cBhvr>
                                      <p:to>
                                        <p:strVal val="hidden"/>
                                      </p:to>
                                    </p:set>
                                  </p:childTnLst>
                                </p:cTn>
                              </p:par>
                              <p:par>
                                <p:cTn id="34" presetID="10" presetClass="exit" presetSubtype="0" fill="hold" nodeType="withEffect">
                                  <p:stCondLst>
                                    <p:cond delay="0"/>
                                  </p:stCondLst>
                                  <p:childTnLst>
                                    <p:animEffect transition="out" filter="fade">
                                      <p:cBhvr>
                                        <p:cTn id="35" dur="500"/>
                                        <p:tgtEl>
                                          <p:spTgt spid="61"/>
                                        </p:tgtEl>
                                      </p:cBhvr>
                                    </p:animEffect>
                                    <p:set>
                                      <p:cBhvr>
                                        <p:cTn id="36" dur="1" fill="hold">
                                          <p:stCondLst>
                                            <p:cond delay="499"/>
                                          </p:stCondLst>
                                        </p:cTn>
                                        <p:tgtEl>
                                          <p:spTgt spid="61"/>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297"/>
                                        </p:tgtEl>
                                        <p:attrNameLst>
                                          <p:attrName>style.visibility</p:attrName>
                                        </p:attrNameLst>
                                      </p:cBhvr>
                                      <p:to>
                                        <p:strVal val="visible"/>
                                      </p:to>
                                    </p:set>
                                    <p:animEffect transition="in" filter="fade">
                                      <p:cBhvr>
                                        <p:cTn id="41" dur="500"/>
                                        <p:tgtEl>
                                          <p:spTgt spid="297"/>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21"/>
                                        </p:tgtEl>
                                        <p:attrNameLst>
                                          <p:attrName>style.visibility</p:attrName>
                                        </p:attrNameLst>
                                      </p:cBhvr>
                                      <p:to>
                                        <p:strVal val="visible"/>
                                      </p:to>
                                    </p:set>
                                    <p:animEffect transition="in" filter="fade">
                                      <p:cBhvr>
                                        <p:cTn id="44" dur="500"/>
                                        <p:tgtEl>
                                          <p:spTgt spid="121"/>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20"/>
                                        </p:tgtEl>
                                        <p:attrNameLst>
                                          <p:attrName>style.visibility</p:attrName>
                                        </p:attrNameLst>
                                      </p:cBhvr>
                                      <p:to>
                                        <p:strVal val="visible"/>
                                      </p:to>
                                    </p:set>
                                    <p:animEffect transition="in" filter="fade">
                                      <p:cBhvr>
                                        <p:cTn id="47" dur="500"/>
                                        <p:tgtEl>
                                          <p:spTgt spid="120"/>
                                        </p:tgtEl>
                                      </p:cBhvr>
                                    </p:animEffect>
                                  </p:childTnLst>
                                </p:cTn>
                              </p:par>
                              <p:par>
                                <p:cTn id="48" presetID="10" presetClass="entr" presetSubtype="0" fill="hold" nodeType="withEffect">
                                  <p:stCondLst>
                                    <p:cond delay="0"/>
                                  </p:stCondLst>
                                  <p:childTnLst>
                                    <p:set>
                                      <p:cBhvr>
                                        <p:cTn id="49" dur="1" fill="hold">
                                          <p:stCondLst>
                                            <p:cond delay="0"/>
                                          </p:stCondLst>
                                        </p:cTn>
                                        <p:tgtEl>
                                          <p:spTgt spid="74"/>
                                        </p:tgtEl>
                                        <p:attrNameLst>
                                          <p:attrName>style.visibility</p:attrName>
                                        </p:attrNameLst>
                                      </p:cBhvr>
                                      <p:to>
                                        <p:strVal val="visible"/>
                                      </p:to>
                                    </p:set>
                                    <p:animEffect transition="in" filter="fade">
                                      <p:cBhvr>
                                        <p:cTn id="50" dur="500"/>
                                        <p:tgtEl>
                                          <p:spTgt spid="74"/>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125"/>
                                        </p:tgtEl>
                                        <p:attrNameLst>
                                          <p:attrName>style.visibility</p:attrName>
                                        </p:attrNameLst>
                                      </p:cBhvr>
                                      <p:to>
                                        <p:strVal val="visible"/>
                                      </p:to>
                                    </p:set>
                                    <p:animEffect transition="in" filter="fade">
                                      <p:cBhvr>
                                        <p:cTn id="55" dur="500"/>
                                        <p:tgtEl>
                                          <p:spTgt spid="125"/>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26"/>
                                        </p:tgtEl>
                                        <p:attrNameLst>
                                          <p:attrName>style.visibility</p:attrName>
                                        </p:attrNameLst>
                                      </p:cBhvr>
                                      <p:to>
                                        <p:strVal val="visible"/>
                                      </p:to>
                                    </p:set>
                                    <p:animEffect transition="in" filter="fade">
                                      <p:cBhvr>
                                        <p:cTn id="58" dur="500"/>
                                        <p:tgtEl>
                                          <p:spTgt spid="126"/>
                                        </p:tgtEl>
                                      </p:cBhvr>
                                    </p:animEffect>
                                  </p:childTnLst>
                                </p:cTn>
                              </p:par>
                              <p:par>
                                <p:cTn id="59" presetID="10" presetClass="entr" presetSubtype="0" fill="hold" nodeType="withEffect">
                                  <p:stCondLst>
                                    <p:cond delay="0"/>
                                  </p:stCondLst>
                                  <p:childTnLst>
                                    <p:set>
                                      <p:cBhvr>
                                        <p:cTn id="60" dur="1" fill="hold">
                                          <p:stCondLst>
                                            <p:cond delay="0"/>
                                          </p:stCondLst>
                                        </p:cTn>
                                        <p:tgtEl>
                                          <p:spTgt spid="124"/>
                                        </p:tgtEl>
                                        <p:attrNameLst>
                                          <p:attrName>style.visibility</p:attrName>
                                        </p:attrNameLst>
                                      </p:cBhvr>
                                      <p:to>
                                        <p:strVal val="visible"/>
                                      </p:to>
                                    </p:set>
                                    <p:animEffect transition="in" filter="fade">
                                      <p:cBhvr>
                                        <p:cTn id="61" dur="500"/>
                                        <p:tgtEl>
                                          <p:spTgt spid="124"/>
                                        </p:tgtEl>
                                      </p:cBhvr>
                                    </p:animEffect>
                                  </p:childTnLst>
                                </p:cTn>
                              </p:par>
                              <p:par>
                                <p:cTn id="62" presetID="10" presetClass="entr" presetSubtype="0" fill="hold" nodeType="withEffect">
                                  <p:stCondLst>
                                    <p:cond delay="0"/>
                                  </p:stCondLst>
                                  <p:childTnLst>
                                    <p:set>
                                      <p:cBhvr>
                                        <p:cTn id="63" dur="1" fill="hold">
                                          <p:stCondLst>
                                            <p:cond delay="0"/>
                                          </p:stCondLst>
                                        </p:cTn>
                                        <p:tgtEl>
                                          <p:spTgt spid="123"/>
                                        </p:tgtEl>
                                        <p:attrNameLst>
                                          <p:attrName>style.visibility</p:attrName>
                                        </p:attrNameLst>
                                      </p:cBhvr>
                                      <p:to>
                                        <p:strVal val="visible"/>
                                      </p:to>
                                    </p:set>
                                    <p:animEffect transition="in" filter="fade">
                                      <p:cBhvr>
                                        <p:cTn id="64" dur="500"/>
                                        <p:tgtEl>
                                          <p:spTgt spid="123"/>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27"/>
                                        </p:tgtEl>
                                        <p:attrNameLst>
                                          <p:attrName>style.visibility</p:attrName>
                                        </p:attrNameLst>
                                      </p:cBhvr>
                                      <p:to>
                                        <p:strVal val="visible"/>
                                      </p:to>
                                    </p:set>
                                    <p:animEffect transition="in" filter="fade">
                                      <p:cBhvr>
                                        <p:cTn id="67" dur="500"/>
                                        <p:tgtEl>
                                          <p:spTgt spid="127"/>
                                        </p:tgtEl>
                                      </p:cBhvr>
                                    </p:animEffect>
                                  </p:childTnLst>
                                </p:cTn>
                              </p:par>
                              <p:par>
                                <p:cTn id="68" presetID="10" presetClass="entr" presetSubtype="0" fill="hold" nodeType="withEffect">
                                  <p:stCondLst>
                                    <p:cond delay="0"/>
                                  </p:stCondLst>
                                  <p:childTnLst>
                                    <p:set>
                                      <p:cBhvr>
                                        <p:cTn id="69" dur="1" fill="hold">
                                          <p:stCondLst>
                                            <p:cond delay="0"/>
                                          </p:stCondLst>
                                        </p:cTn>
                                        <p:tgtEl>
                                          <p:spTgt spid="75"/>
                                        </p:tgtEl>
                                        <p:attrNameLst>
                                          <p:attrName>style.visibility</p:attrName>
                                        </p:attrNameLst>
                                      </p:cBhvr>
                                      <p:to>
                                        <p:strVal val="visible"/>
                                      </p:to>
                                    </p:set>
                                    <p:animEffect transition="in" filter="fade">
                                      <p:cBhvr>
                                        <p:cTn id="70" dur="500"/>
                                        <p:tgtEl>
                                          <p:spTgt spid="75"/>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28"/>
                                        </p:tgtEl>
                                        <p:attrNameLst>
                                          <p:attrName>style.visibility</p:attrName>
                                        </p:attrNameLst>
                                      </p:cBhvr>
                                      <p:to>
                                        <p:strVal val="visible"/>
                                      </p:to>
                                    </p:set>
                                    <p:animEffect transition="in" filter="fade">
                                      <p:cBhvr>
                                        <p:cTn id="73" dur="500"/>
                                        <p:tgtEl>
                                          <p:spTgt spid="128"/>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131"/>
                                        </p:tgtEl>
                                        <p:attrNameLst>
                                          <p:attrName>style.visibility</p:attrName>
                                        </p:attrNameLst>
                                      </p:cBhvr>
                                      <p:to>
                                        <p:strVal val="visible"/>
                                      </p:to>
                                    </p:set>
                                    <p:animEffect transition="in" filter="fade">
                                      <p:cBhvr>
                                        <p:cTn id="76" dur="500"/>
                                        <p:tgtEl>
                                          <p:spTgt spid="131"/>
                                        </p:tgtEl>
                                      </p:cBhvr>
                                    </p:animEffect>
                                  </p:childTnLst>
                                </p:cTn>
                              </p:par>
                            </p:childTnLst>
                          </p:cTn>
                        </p:par>
                        <p:par>
                          <p:cTn id="77" fill="hold">
                            <p:stCondLst>
                              <p:cond delay="500"/>
                            </p:stCondLst>
                            <p:childTnLst>
                              <p:par>
                                <p:cTn id="78" presetID="10" presetClass="entr" presetSubtype="0" fill="hold" grpId="0" nodeType="afterEffect">
                                  <p:stCondLst>
                                    <p:cond delay="0"/>
                                  </p:stCondLst>
                                  <p:childTnLst>
                                    <p:set>
                                      <p:cBhvr>
                                        <p:cTn id="79" dur="1" fill="hold">
                                          <p:stCondLst>
                                            <p:cond delay="0"/>
                                          </p:stCondLst>
                                        </p:cTn>
                                        <p:tgtEl>
                                          <p:spTgt spid="132"/>
                                        </p:tgtEl>
                                        <p:attrNameLst>
                                          <p:attrName>style.visibility</p:attrName>
                                        </p:attrNameLst>
                                      </p:cBhvr>
                                      <p:to>
                                        <p:strVal val="visible"/>
                                      </p:to>
                                    </p:set>
                                    <p:animEffect transition="in" filter="fade">
                                      <p:cBhvr>
                                        <p:cTn id="80" dur="500"/>
                                        <p:tgtEl>
                                          <p:spTgt spid="132"/>
                                        </p:tgtEl>
                                      </p:cBhvr>
                                    </p:animEffect>
                                  </p:childTnLst>
                                </p:cTn>
                              </p:par>
                              <p:par>
                                <p:cTn id="81" presetID="10" presetClass="exit" presetSubtype="0" fill="hold" grpId="1" nodeType="withEffect">
                                  <p:stCondLst>
                                    <p:cond delay="0"/>
                                  </p:stCondLst>
                                  <p:childTnLst>
                                    <p:animEffect transition="out" filter="fade">
                                      <p:cBhvr>
                                        <p:cTn id="82" dur="500"/>
                                        <p:tgtEl>
                                          <p:spTgt spid="120"/>
                                        </p:tgtEl>
                                      </p:cBhvr>
                                    </p:animEffect>
                                    <p:set>
                                      <p:cBhvr>
                                        <p:cTn id="83" dur="1" fill="hold">
                                          <p:stCondLst>
                                            <p:cond delay="499"/>
                                          </p:stCondLst>
                                        </p:cTn>
                                        <p:tgtEl>
                                          <p:spTgt spid="120"/>
                                        </p:tgtEl>
                                        <p:attrNameLst>
                                          <p:attrName>style.visibility</p:attrName>
                                        </p:attrNameLst>
                                      </p:cBhvr>
                                      <p:to>
                                        <p:strVal val="hidden"/>
                                      </p:to>
                                    </p:set>
                                  </p:childTnLst>
                                </p:cTn>
                              </p:par>
                              <p:par>
                                <p:cTn id="84" presetID="10" presetClass="exit" presetSubtype="0" fill="hold" nodeType="withEffect">
                                  <p:stCondLst>
                                    <p:cond delay="0"/>
                                  </p:stCondLst>
                                  <p:childTnLst>
                                    <p:animEffect transition="out" filter="fade">
                                      <p:cBhvr>
                                        <p:cTn id="85" dur="500"/>
                                        <p:tgtEl>
                                          <p:spTgt spid="112"/>
                                        </p:tgtEl>
                                      </p:cBhvr>
                                    </p:animEffect>
                                    <p:set>
                                      <p:cBhvr>
                                        <p:cTn id="86" dur="1" fill="hold">
                                          <p:stCondLst>
                                            <p:cond delay="499"/>
                                          </p:stCondLst>
                                        </p:cTn>
                                        <p:tgtEl>
                                          <p:spTgt spid="112"/>
                                        </p:tgtEl>
                                        <p:attrNameLst>
                                          <p:attrName>style.visibility</p:attrName>
                                        </p:attrNameLst>
                                      </p:cBhvr>
                                      <p:to>
                                        <p:strVal val="hidden"/>
                                      </p:to>
                                    </p:set>
                                  </p:childTnLst>
                                </p:cTn>
                              </p:par>
                              <p:par>
                                <p:cTn id="87" presetID="10" presetClass="exit" presetSubtype="0" fill="hold" nodeType="withEffect">
                                  <p:stCondLst>
                                    <p:cond delay="0"/>
                                  </p:stCondLst>
                                  <p:childTnLst>
                                    <p:animEffect transition="out" filter="fade">
                                      <p:cBhvr>
                                        <p:cTn id="88" dur="500"/>
                                        <p:tgtEl>
                                          <p:spTgt spid="118"/>
                                        </p:tgtEl>
                                      </p:cBhvr>
                                    </p:animEffect>
                                    <p:set>
                                      <p:cBhvr>
                                        <p:cTn id="89" dur="1" fill="hold">
                                          <p:stCondLst>
                                            <p:cond delay="499"/>
                                          </p:stCondLst>
                                        </p:cTn>
                                        <p:tgtEl>
                                          <p:spTgt spid="118"/>
                                        </p:tgtEl>
                                        <p:attrNameLst>
                                          <p:attrName>style.visibility</p:attrName>
                                        </p:attrNameLst>
                                      </p:cBhvr>
                                      <p:to>
                                        <p:strVal val="hidden"/>
                                      </p:to>
                                    </p:set>
                                  </p:childTnLst>
                                </p:cTn>
                              </p:par>
                              <p:par>
                                <p:cTn id="90" presetID="10" presetClass="exit" presetSubtype="0" fill="hold" nodeType="withEffect">
                                  <p:stCondLst>
                                    <p:cond delay="0"/>
                                  </p:stCondLst>
                                  <p:childTnLst>
                                    <p:animEffect transition="out" filter="fade">
                                      <p:cBhvr>
                                        <p:cTn id="91" dur="500"/>
                                        <p:tgtEl>
                                          <p:spTgt spid="289"/>
                                        </p:tgtEl>
                                      </p:cBhvr>
                                    </p:animEffect>
                                    <p:set>
                                      <p:cBhvr>
                                        <p:cTn id="92" dur="1" fill="hold">
                                          <p:stCondLst>
                                            <p:cond delay="499"/>
                                          </p:stCondLst>
                                        </p:cTn>
                                        <p:tgtEl>
                                          <p:spTgt spid="289"/>
                                        </p:tgtEl>
                                        <p:attrNameLst>
                                          <p:attrName>style.visibility</p:attrName>
                                        </p:attrNameLst>
                                      </p:cBhvr>
                                      <p:to>
                                        <p:strVal val="hidden"/>
                                      </p:to>
                                    </p:set>
                                  </p:childTnLst>
                                </p:cTn>
                              </p:par>
                              <p:par>
                                <p:cTn id="93" presetID="10" presetClass="exit" presetSubtype="0" fill="hold" grpId="1" nodeType="withEffect">
                                  <p:stCondLst>
                                    <p:cond delay="0"/>
                                  </p:stCondLst>
                                  <p:childTnLst>
                                    <p:animEffect transition="out" filter="fade">
                                      <p:cBhvr>
                                        <p:cTn id="94" dur="500"/>
                                        <p:tgtEl>
                                          <p:spTgt spid="119"/>
                                        </p:tgtEl>
                                      </p:cBhvr>
                                    </p:animEffect>
                                    <p:set>
                                      <p:cBhvr>
                                        <p:cTn id="95" dur="1" fill="hold">
                                          <p:stCondLst>
                                            <p:cond delay="499"/>
                                          </p:stCondLst>
                                        </p:cTn>
                                        <p:tgtEl>
                                          <p:spTgt spid="119"/>
                                        </p:tgtEl>
                                        <p:attrNameLst>
                                          <p:attrName>style.visibility</p:attrName>
                                        </p:attrNameLst>
                                      </p:cBhvr>
                                      <p:to>
                                        <p:strVal val="hidden"/>
                                      </p:to>
                                    </p:set>
                                  </p:childTnLst>
                                </p:cTn>
                              </p:par>
                              <p:par>
                                <p:cTn id="96" presetID="10" presetClass="exit" presetSubtype="0" fill="hold" grpId="1" nodeType="withEffect">
                                  <p:stCondLst>
                                    <p:cond delay="0"/>
                                  </p:stCondLst>
                                  <p:childTnLst>
                                    <p:animEffect transition="out" filter="fade">
                                      <p:cBhvr>
                                        <p:cTn id="97" dur="500"/>
                                        <p:tgtEl>
                                          <p:spTgt spid="297"/>
                                        </p:tgtEl>
                                      </p:cBhvr>
                                    </p:animEffect>
                                    <p:set>
                                      <p:cBhvr>
                                        <p:cTn id="98" dur="1" fill="hold">
                                          <p:stCondLst>
                                            <p:cond delay="499"/>
                                          </p:stCondLst>
                                        </p:cTn>
                                        <p:tgtEl>
                                          <p:spTgt spid="297"/>
                                        </p:tgtEl>
                                        <p:attrNameLst>
                                          <p:attrName>style.visibility</p:attrName>
                                        </p:attrNameLst>
                                      </p:cBhvr>
                                      <p:to>
                                        <p:strVal val="hidden"/>
                                      </p:to>
                                    </p:set>
                                  </p:childTnLst>
                                </p:cTn>
                              </p:par>
                              <p:par>
                                <p:cTn id="99" presetID="10" presetClass="exit" presetSubtype="0" fill="hold" grpId="1" nodeType="withEffect">
                                  <p:stCondLst>
                                    <p:cond delay="0"/>
                                  </p:stCondLst>
                                  <p:childTnLst>
                                    <p:animEffect transition="out" filter="fade">
                                      <p:cBhvr>
                                        <p:cTn id="100" dur="500"/>
                                        <p:tgtEl>
                                          <p:spTgt spid="121"/>
                                        </p:tgtEl>
                                      </p:cBhvr>
                                    </p:animEffect>
                                    <p:set>
                                      <p:cBhvr>
                                        <p:cTn id="101" dur="1" fill="hold">
                                          <p:stCondLst>
                                            <p:cond delay="499"/>
                                          </p:stCondLst>
                                        </p:cTn>
                                        <p:tgtEl>
                                          <p:spTgt spid="12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 grpId="0"/>
      <p:bldP spid="119" grpId="1"/>
      <p:bldP spid="120" grpId="0"/>
      <p:bldP spid="120" grpId="1"/>
      <p:bldP spid="121" grpId="0"/>
      <p:bldP spid="121" grpId="1"/>
      <p:bldP spid="297" grpId="0" animBg="1"/>
      <p:bldP spid="297" grpId="1" animBg="1"/>
      <p:bldP spid="126" grpId="0"/>
      <p:bldP spid="127" grpId="0"/>
      <p:bldP spid="128" grpId="0" animBg="1"/>
      <p:bldP spid="131" grpId="0"/>
      <p:bldP spid="13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7"/>
          <p:cNvSpPr txBox="1">
            <a:spLocks noGrp="1"/>
          </p:cNvSpPr>
          <p:nvPr>
            <p:ph type="title"/>
          </p:nvPr>
        </p:nvSpPr>
        <p:spPr>
          <a:xfrm>
            <a:off x="874712" y="2833261"/>
            <a:ext cx="8950423" cy="553998"/>
          </a:xfrm>
          <a:prstGeom prst="rect">
            <a:avLst/>
          </a:prstGeom>
          <a:noFill/>
          <a:ln>
            <a:noFill/>
          </a:ln>
        </p:spPr>
        <p:txBody>
          <a:bodyPr spcFirstLastPara="1" wrap="square" lIns="0" tIns="0" rIns="0" bIns="0" anchor="t" anchorCtr="0">
            <a:spAutoFit/>
          </a:bodyPr>
          <a:lstStyle/>
          <a:p>
            <a:pPr lvl="5"/>
            <a:r>
              <a:rPr lang="en-US" sz="3600" b="1" dirty="0" smtClean="0">
                <a:solidFill>
                  <a:schemeClr val="lt1"/>
                </a:solidFill>
                <a:latin typeface="Open Sans"/>
                <a:ea typeface="Open Sans"/>
                <a:cs typeface="Open Sans"/>
                <a:sym typeface="Open Sans"/>
              </a:rPr>
              <a:t>Results</a:t>
            </a:r>
            <a:endParaRPr lang="en-US" sz="3600" b="1" dirty="0">
              <a:solidFill>
                <a:schemeClr val="lt1"/>
              </a:solidFill>
              <a:latin typeface="Open Sans"/>
              <a:ea typeface="Open Sans"/>
              <a:cs typeface="Open Sans"/>
              <a:sym typeface="Open Sans"/>
            </a:endParaRPr>
          </a:p>
        </p:txBody>
      </p:sp>
    </p:spTree>
    <p:extLst>
      <p:ext uri="{BB962C8B-B14F-4D97-AF65-F5344CB8AC3E}">
        <p14:creationId xmlns:p14="http://schemas.microsoft.com/office/powerpoint/2010/main" val="167828070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217350" lvl="2" indent="0">
              <a:spcBef>
                <a:spcPts val="600"/>
              </a:spcBef>
              <a:buNone/>
            </a:pPr>
            <a:endParaRPr lang="en-US" sz="1800" dirty="0" smtClean="0"/>
          </a:p>
          <a:p>
            <a:pPr marL="217350" lvl="2" indent="0">
              <a:buNone/>
            </a:pPr>
            <a:endParaRPr lang="en-US" dirty="0" smtClean="0"/>
          </a:p>
          <a:p>
            <a:pPr marL="217350" lvl="2" indent="0">
              <a:spcBef>
                <a:spcPts val="600"/>
              </a:spcBef>
              <a:buNone/>
            </a:pPr>
            <a:endParaRPr lang="en-US" sz="1800" b="1" dirty="0"/>
          </a:p>
          <a:p>
            <a:pPr marL="388800" lvl="2" indent="-171450">
              <a:spcBef>
                <a:spcPts val="600"/>
              </a:spcBef>
            </a:pPr>
            <a:endParaRPr lang="en-US" sz="1800" b="1" dirty="0" smtClean="0"/>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US" dirty="0"/>
              <a:t>How was Model Comparison and Precision </a:t>
            </a:r>
            <a:r>
              <a:rPr lang="en-US" dirty="0" smtClean="0"/>
              <a:t>Evaluation Done?</a:t>
            </a:r>
            <a:endParaRPr lang="en-US" dirty="0"/>
          </a:p>
        </p:txBody>
      </p:sp>
      <p:sp>
        <p:nvSpPr>
          <p:cNvPr id="4" name="TextBox 3"/>
          <p:cNvSpPr txBox="1"/>
          <p:nvPr/>
        </p:nvSpPr>
        <p:spPr>
          <a:xfrm>
            <a:off x="4712046" y="1737598"/>
            <a:ext cx="3323210" cy="400110"/>
          </a:xfrm>
          <a:prstGeom prst="rect">
            <a:avLst/>
          </a:prstGeom>
          <a:noFill/>
        </p:spPr>
        <p:txBody>
          <a:bodyPr wrap="square" rtlCol="0">
            <a:spAutoFit/>
          </a:bodyPr>
          <a:lstStyle/>
          <a:p>
            <a:pPr algn="just">
              <a:spcBef>
                <a:spcPts val="500"/>
              </a:spcBef>
            </a:pPr>
            <a:r>
              <a:rPr lang="en-US" sz="2000" dirty="0" smtClean="0">
                <a:solidFill>
                  <a:srgbClr val="00305D"/>
                </a:solidFill>
                <a:latin typeface="Open Sans" pitchFamily="2" charset="0"/>
                <a:ea typeface="Open Sans" pitchFamily="2" charset="0"/>
                <a:cs typeface="Open Sans" pitchFamily="2" charset="0"/>
              </a:rPr>
              <a:t>Pose Prediction Model</a:t>
            </a:r>
          </a:p>
        </p:txBody>
      </p:sp>
      <p:sp>
        <p:nvSpPr>
          <p:cNvPr id="5" name="TextBox 4"/>
          <p:cNvSpPr txBox="1"/>
          <p:nvPr/>
        </p:nvSpPr>
        <p:spPr>
          <a:xfrm>
            <a:off x="1160494" y="1737598"/>
            <a:ext cx="3551551" cy="400110"/>
          </a:xfrm>
          <a:prstGeom prst="rect">
            <a:avLst/>
          </a:prstGeom>
          <a:noFill/>
        </p:spPr>
        <p:txBody>
          <a:bodyPr wrap="square" rtlCol="0">
            <a:spAutoFit/>
          </a:bodyPr>
          <a:lstStyle/>
          <a:p>
            <a:pPr algn="just">
              <a:spcBef>
                <a:spcPts val="500"/>
              </a:spcBef>
            </a:pPr>
            <a:r>
              <a:rPr lang="en-US" sz="2000" dirty="0" smtClean="0">
                <a:solidFill>
                  <a:srgbClr val="00305D"/>
                </a:solidFill>
                <a:latin typeface="Open Sans" pitchFamily="2" charset="0"/>
                <a:ea typeface="Open Sans" pitchFamily="2" charset="0"/>
                <a:cs typeface="Open Sans" pitchFamily="2" charset="0"/>
              </a:rPr>
              <a:t>Zero-Velocity Baseline</a:t>
            </a:r>
          </a:p>
        </p:txBody>
      </p:sp>
      <p:sp>
        <p:nvSpPr>
          <p:cNvPr id="6" name="TextBox 5"/>
          <p:cNvSpPr txBox="1"/>
          <p:nvPr/>
        </p:nvSpPr>
        <p:spPr>
          <a:xfrm>
            <a:off x="8419733" y="1704876"/>
            <a:ext cx="2677306" cy="400110"/>
          </a:xfrm>
          <a:prstGeom prst="rect">
            <a:avLst/>
          </a:prstGeom>
          <a:noFill/>
        </p:spPr>
        <p:txBody>
          <a:bodyPr wrap="square" rtlCol="0">
            <a:spAutoFit/>
          </a:bodyPr>
          <a:lstStyle/>
          <a:p>
            <a:pPr algn="just">
              <a:spcBef>
                <a:spcPts val="500"/>
              </a:spcBef>
            </a:pPr>
            <a:r>
              <a:rPr lang="en-US" sz="2000" dirty="0" smtClean="0">
                <a:solidFill>
                  <a:srgbClr val="00305D"/>
                </a:solidFill>
                <a:latin typeface="Open Sans" pitchFamily="2" charset="0"/>
                <a:ea typeface="Open Sans" pitchFamily="2" charset="0"/>
                <a:cs typeface="Open Sans" pitchFamily="2" charset="0"/>
              </a:rPr>
              <a:t>Ground Truth</a:t>
            </a:r>
          </a:p>
        </p:txBody>
      </p:sp>
      <p:sp>
        <p:nvSpPr>
          <p:cNvPr id="2" name="Right Arrow 1"/>
          <p:cNvSpPr/>
          <p:nvPr/>
        </p:nvSpPr>
        <p:spPr>
          <a:xfrm>
            <a:off x="4257961" y="1829044"/>
            <a:ext cx="377970" cy="2598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ight Arrow 7"/>
          <p:cNvSpPr/>
          <p:nvPr/>
        </p:nvSpPr>
        <p:spPr>
          <a:xfrm rot="10800000">
            <a:off x="4066141" y="1809023"/>
            <a:ext cx="483236" cy="2998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ight Arrow 8"/>
          <p:cNvSpPr/>
          <p:nvPr/>
        </p:nvSpPr>
        <p:spPr>
          <a:xfrm>
            <a:off x="7856511" y="1772986"/>
            <a:ext cx="377970" cy="2598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ight Arrow 9"/>
          <p:cNvSpPr/>
          <p:nvPr/>
        </p:nvSpPr>
        <p:spPr>
          <a:xfrm rot="10800000">
            <a:off x="7664691" y="1752965"/>
            <a:ext cx="483236" cy="2998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p:cNvSpPr txBox="1"/>
          <p:nvPr/>
        </p:nvSpPr>
        <p:spPr>
          <a:xfrm>
            <a:off x="4233237" y="3301687"/>
            <a:ext cx="2677306" cy="646331"/>
          </a:xfrm>
          <a:prstGeom prst="rect">
            <a:avLst/>
          </a:prstGeom>
          <a:noFill/>
        </p:spPr>
        <p:txBody>
          <a:bodyPr wrap="square" rtlCol="0">
            <a:spAutoFit/>
          </a:bodyPr>
          <a:lstStyle/>
          <a:p>
            <a:pPr algn="just">
              <a:spcBef>
                <a:spcPts val="500"/>
              </a:spcBef>
            </a:pPr>
            <a:r>
              <a:rPr lang="en-US" sz="3600" dirty="0" smtClean="0">
                <a:solidFill>
                  <a:srgbClr val="00305D"/>
                </a:solidFill>
                <a:latin typeface="Open Sans" pitchFamily="2" charset="0"/>
                <a:ea typeface="Open Sans" pitchFamily="2" charset="0"/>
                <a:cs typeface="Open Sans" pitchFamily="2" charset="0"/>
              </a:rPr>
              <a:t>Evaluation</a:t>
            </a:r>
          </a:p>
        </p:txBody>
      </p:sp>
      <p:sp>
        <p:nvSpPr>
          <p:cNvPr id="17" name="TextBox 16"/>
          <p:cNvSpPr txBox="1"/>
          <p:nvPr/>
        </p:nvSpPr>
        <p:spPr>
          <a:xfrm>
            <a:off x="1223343" y="2917008"/>
            <a:ext cx="2677306" cy="461665"/>
          </a:xfrm>
          <a:prstGeom prst="rect">
            <a:avLst/>
          </a:prstGeom>
          <a:noFill/>
        </p:spPr>
        <p:txBody>
          <a:bodyPr wrap="square" rtlCol="0">
            <a:spAutoFit/>
          </a:bodyPr>
          <a:lstStyle/>
          <a:p>
            <a:pPr algn="just">
              <a:spcBef>
                <a:spcPts val="500"/>
              </a:spcBef>
            </a:pPr>
            <a:r>
              <a:rPr lang="en-US" sz="2400" dirty="0" smtClean="0">
                <a:solidFill>
                  <a:srgbClr val="00305D"/>
                </a:solidFill>
                <a:latin typeface="Open Sans" pitchFamily="2" charset="0"/>
                <a:ea typeface="Open Sans" pitchFamily="2" charset="0"/>
                <a:cs typeface="Open Sans" pitchFamily="2" charset="0"/>
              </a:rPr>
              <a:t>Qualitative</a:t>
            </a:r>
          </a:p>
        </p:txBody>
      </p:sp>
      <p:sp>
        <p:nvSpPr>
          <p:cNvPr id="18" name="TextBox 17"/>
          <p:cNvSpPr txBox="1"/>
          <p:nvPr/>
        </p:nvSpPr>
        <p:spPr>
          <a:xfrm>
            <a:off x="1117924" y="4292271"/>
            <a:ext cx="2677306" cy="461665"/>
          </a:xfrm>
          <a:prstGeom prst="rect">
            <a:avLst/>
          </a:prstGeom>
          <a:noFill/>
        </p:spPr>
        <p:txBody>
          <a:bodyPr wrap="square" rtlCol="0">
            <a:spAutoFit/>
          </a:bodyPr>
          <a:lstStyle/>
          <a:p>
            <a:pPr algn="just">
              <a:spcBef>
                <a:spcPts val="500"/>
              </a:spcBef>
            </a:pPr>
            <a:r>
              <a:rPr lang="en-US" sz="2400" dirty="0">
                <a:solidFill>
                  <a:srgbClr val="00305D"/>
                </a:solidFill>
                <a:latin typeface="Open Sans" pitchFamily="2" charset="0"/>
                <a:ea typeface="Open Sans" pitchFamily="2" charset="0"/>
                <a:cs typeface="Open Sans" pitchFamily="2" charset="0"/>
              </a:rPr>
              <a:t>Q</a:t>
            </a:r>
            <a:r>
              <a:rPr lang="en-US" sz="2400" dirty="0" smtClean="0">
                <a:solidFill>
                  <a:srgbClr val="00305D"/>
                </a:solidFill>
                <a:latin typeface="Open Sans" pitchFamily="2" charset="0"/>
                <a:ea typeface="Open Sans" pitchFamily="2" charset="0"/>
                <a:cs typeface="Open Sans" pitchFamily="2" charset="0"/>
              </a:rPr>
              <a:t>uantitative</a:t>
            </a:r>
          </a:p>
        </p:txBody>
      </p:sp>
      <p:cxnSp>
        <p:nvCxnSpPr>
          <p:cNvPr id="12" name="Straight Arrow Connector 11"/>
          <p:cNvCxnSpPr/>
          <p:nvPr/>
        </p:nvCxnSpPr>
        <p:spPr>
          <a:xfrm flipH="1" flipV="1">
            <a:off x="3119835" y="3147840"/>
            <a:ext cx="940325" cy="379903"/>
          </a:xfrm>
          <a:prstGeom prst="straightConnector1">
            <a:avLst/>
          </a:prstGeom>
          <a:ln w="38100">
            <a:solidFill>
              <a:srgbClr val="2B5378"/>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H="1">
            <a:off x="3289952" y="3857624"/>
            <a:ext cx="854845" cy="68129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7664691" y="2901321"/>
            <a:ext cx="3260975" cy="461665"/>
          </a:xfrm>
          <a:prstGeom prst="rect">
            <a:avLst/>
          </a:prstGeom>
          <a:noFill/>
        </p:spPr>
        <p:txBody>
          <a:bodyPr wrap="square" rtlCol="0">
            <a:spAutoFit/>
          </a:bodyPr>
          <a:lstStyle/>
          <a:p>
            <a:pPr algn="just">
              <a:spcBef>
                <a:spcPts val="500"/>
              </a:spcBef>
            </a:pPr>
            <a:r>
              <a:rPr lang="en-US" sz="2400" dirty="0" smtClean="0">
                <a:solidFill>
                  <a:srgbClr val="00305D"/>
                </a:solidFill>
                <a:latin typeface="Open Sans" pitchFamily="2" charset="0"/>
                <a:ea typeface="Open Sans" pitchFamily="2" charset="0"/>
                <a:cs typeface="Open Sans" pitchFamily="2" charset="0"/>
              </a:rPr>
              <a:t>Live Tracked Data</a:t>
            </a:r>
          </a:p>
        </p:txBody>
      </p:sp>
      <p:sp>
        <p:nvSpPr>
          <p:cNvPr id="24" name="TextBox 23"/>
          <p:cNvSpPr txBox="1"/>
          <p:nvPr/>
        </p:nvSpPr>
        <p:spPr>
          <a:xfrm>
            <a:off x="7664691" y="4272546"/>
            <a:ext cx="3432348" cy="461665"/>
          </a:xfrm>
          <a:prstGeom prst="rect">
            <a:avLst/>
          </a:prstGeom>
          <a:noFill/>
        </p:spPr>
        <p:txBody>
          <a:bodyPr wrap="square" rtlCol="0">
            <a:spAutoFit/>
          </a:bodyPr>
          <a:lstStyle/>
          <a:p>
            <a:pPr algn="just">
              <a:spcBef>
                <a:spcPts val="500"/>
              </a:spcBef>
            </a:pPr>
            <a:r>
              <a:rPr lang="en-US" sz="2400" dirty="0" smtClean="0">
                <a:solidFill>
                  <a:srgbClr val="00305D"/>
                </a:solidFill>
                <a:latin typeface="Open Sans" pitchFamily="2" charset="0"/>
                <a:ea typeface="Open Sans" pitchFamily="2" charset="0"/>
                <a:cs typeface="Open Sans" pitchFamily="2" charset="0"/>
              </a:rPr>
              <a:t>Pre-recorded Motions</a:t>
            </a:r>
          </a:p>
        </p:txBody>
      </p:sp>
      <p:cxnSp>
        <p:nvCxnSpPr>
          <p:cNvPr id="28" name="Straight Arrow Connector 27"/>
          <p:cNvCxnSpPr/>
          <p:nvPr/>
        </p:nvCxnSpPr>
        <p:spPr>
          <a:xfrm>
            <a:off x="6646298" y="3805873"/>
            <a:ext cx="932853" cy="697506"/>
          </a:xfrm>
          <a:prstGeom prst="straightConnector1">
            <a:avLst/>
          </a:prstGeom>
          <a:ln w="38100">
            <a:solidFill>
              <a:srgbClr val="2B5378"/>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V="1">
            <a:off x="6735086" y="3265076"/>
            <a:ext cx="887399" cy="26266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842204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217350" lvl="2" indent="0">
              <a:spcBef>
                <a:spcPts val="600"/>
              </a:spcBef>
              <a:buNone/>
            </a:pPr>
            <a:endParaRPr lang="en-US" sz="1800" dirty="0" smtClean="0"/>
          </a:p>
          <a:p>
            <a:pPr marL="217350" lvl="2" indent="0">
              <a:buNone/>
            </a:pPr>
            <a:endParaRPr lang="en-US" dirty="0" smtClean="0"/>
          </a:p>
          <a:p>
            <a:pPr marL="217350" lvl="2" indent="0">
              <a:spcBef>
                <a:spcPts val="600"/>
              </a:spcBef>
              <a:buNone/>
            </a:pPr>
            <a:endParaRPr lang="en-US" sz="1800" b="1" dirty="0"/>
          </a:p>
          <a:p>
            <a:pPr marL="388800" lvl="2" indent="-171450">
              <a:spcBef>
                <a:spcPts val="600"/>
              </a:spcBef>
            </a:pPr>
            <a:endParaRPr lang="en-US" sz="1800" b="1" dirty="0" smtClean="0"/>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US" dirty="0"/>
              <a:t>How was Model Comparison and Precision </a:t>
            </a:r>
            <a:r>
              <a:rPr lang="en-US" dirty="0" smtClean="0"/>
              <a:t>Evaluation Done?</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9040" y="1626626"/>
            <a:ext cx="4956581" cy="2456359"/>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79123" y="1626626"/>
            <a:ext cx="5417224" cy="2459354"/>
          </a:xfrm>
          <a:prstGeom prst="rect">
            <a:avLst/>
          </a:prstGeom>
        </p:spPr>
      </p:pic>
      <p:sp>
        <p:nvSpPr>
          <p:cNvPr id="13" name="TextBox 12"/>
          <p:cNvSpPr txBox="1"/>
          <p:nvPr/>
        </p:nvSpPr>
        <p:spPr>
          <a:xfrm>
            <a:off x="1470858" y="1213404"/>
            <a:ext cx="3292944" cy="369332"/>
          </a:xfrm>
          <a:prstGeom prst="rect">
            <a:avLst/>
          </a:prstGeom>
          <a:noFill/>
        </p:spPr>
        <p:txBody>
          <a:bodyPr wrap="square" rtlCol="0">
            <a:spAutoFit/>
          </a:bodyPr>
          <a:lstStyle/>
          <a:p>
            <a:pPr algn="just">
              <a:spcBef>
                <a:spcPts val="500"/>
              </a:spcBef>
            </a:pPr>
            <a:r>
              <a:rPr lang="en-US" sz="1800" dirty="0" smtClean="0">
                <a:solidFill>
                  <a:srgbClr val="00305D"/>
                </a:solidFill>
                <a:latin typeface="Open Sans" pitchFamily="2" charset="0"/>
                <a:ea typeface="Open Sans" pitchFamily="2" charset="0"/>
                <a:cs typeface="Open Sans" pitchFamily="2" charset="0"/>
              </a:rPr>
              <a:t>Side By Side Comparison</a:t>
            </a:r>
          </a:p>
        </p:txBody>
      </p:sp>
      <p:sp>
        <p:nvSpPr>
          <p:cNvPr id="14" name="TextBox 13"/>
          <p:cNvSpPr txBox="1"/>
          <p:nvPr/>
        </p:nvSpPr>
        <p:spPr>
          <a:xfrm>
            <a:off x="7616466" y="1209779"/>
            <a:ext cx="3292944" cy="369332"/>
          </a:xfrm>
          <a:prstGeom prst="rect">
            <a:avLst/>
          </a:prstGeom>
          <a:noFill/>
        </p:spPr>
        <p:txBody>
          <a:bodyPr wrap="square" rtlCol="0">
            <a:spAutoFit/>
          </a:bodyPr>
          <a:lstStyle/>
          <a:p>
            <a:pPr algn="just">
              <a:spcBef>
                <a:spcPts val="500"/>
              </a:spcBef>
            </a:pPr>
            <a:r>
              <a:rPr lang="en-US" sz="1800" dirty="0" smtClean="0">
                <a:solidFill>
                  <a:srgbClr val="00305D"/>
                </a:solidFill>
                <a:latin typeface="Open Sans" pitchFamily="2" charset="0"/>
                <a:ea typeface="Open Sans" pitchFamily="2" charset="0"/>
                <a:cs typeface="Open Sans" pitchFamily="2" charset="0"/>
              </a:rPr>
              <a:t>Superimposed Comparison</a:t>
            </a:r>
          </a:p>
        </p:txBody>
      </p:sp>
      <p:sp>
        <p:nvSpPr>
          <p:cNvPr id="15" name="TextBox 14"/>
          <p:cNvSpPr txBox="1"/>
          <p:nvPr/>
        </p:nvSpPr>
        <p:spPr>
          <a:xfrm>
            <a:off x="2361499" y="5304366"/>
            <a:ext cx="8928061" cy="369332"/>
          </a:xfrm>
          <a:prstGeom prst="rect">
            <a:avLst/>
          </a:prstGeom>
          <a:noFill/>
        </p:spPr>
        <p:txBody>
          <a:bodyPr wrap="square" rtlCol="0">
            <a:spAutoFit/>
          </a:bodyPr>
          <a:lstStyle/>
          <a:p>
            <a:pPr algn="just">
              <a:spcBef>
                <a:spcPts val="500"/>
              </a:spcBef>
            </a:pPr>
            <a:r>
              <a:rPr lang="en-US" sz="1800" b="1" dirty="0">
                <a:solidFill>
                  <a:srgbClr val="00305D"/>
                </a:solidFill>
                <a:latin typeface="Open Sans" pitchFamily="2" charset="0"/>
                <a:ea typeface="Open Sans" pitchFamily="2" charset="0"/>
                <a:cs typeface="Open Sans" pitchFamily="2" charset="0"/>
              </a:rPr>
              <a:t>Displacement error </a:t>
            </a:r>
            <a:r>
              <a:rPr lang="en-US" sz="1800" dirty="0">
                <a:solidFill>
                  <a:srgbClr val="00305D"/>
                </a:solidFill>
                <a:latin typeface="Open Sans" pitchFamily="2" charset="0"/>
                <a:ea typeface="Open Sans" pitchFamily="2" charset="0"/>
                <a:cs typeface="Open Sans" pitchFamily="2" charset="0"/>
              </a:rPr>
              <a:t>= </a:t>
            </a:r>
            <a:r>
              <a:rPr lang="en-US" sz="1800" dirty="0" smtClean="0">
                <a:solidFill>
                  <a:srgbClr val="00305D"/>
                </a:solidFill>
                <a:latin typeface="Open Sans" pitchFamily="2" charset="0"/>
                <a:ea typeface="Open Sans" pitchFamily="2" charset="0"/>
                <a:cs typeface="Open Sans" pitchFamily="2" charset="0"/>
              </a:rPr>
              <a:t>The </a:t>
            </a:r>
            <a:r>
              <a:rPr lang="en-US" sz="1800" dirty="0">
                <a:solidFill>
                  <a:srgbClr val="00305D"/>
                </a:solidFill>
                <a:latin typeface="Open Sans" pitchFamily="2" charset="0"/>
                <a:ea typeface="Open Sans" pitchFamily="2" charset="0"/>
                <a:cs typeface="Open Sans" pitchFamily="2" charset="0"/>
              </a:rPr>
              <a:t>average </a:t>
            </a:r>
            <a:r>
              <a:rPr lang="en-US" sz="1800" dirty="0" smtClean="0">
                <a:solidFill>
                  <a:srgbClr val="00305D"/>
                </a:solidFill>
                <a:latin typeface="Open Sans" pitchFamily="2" charset="0"/>
                <a:ea typeface="Open Sans" pitchFamily="2" charset="0"/>
                <a:cs typeface="Open Sans" pitchFamily="2" charset="0"/>
              </a:rPr>
              <a:t>Euclidean </a:t>
            </a:r>
            <a:r>
              <a:rPr lang="en-US" sz="1800" dirty="0">
                <a:solidFill>
                  <a:srgbClr val="00305D"/>
                </a:solidFill>
                <a:latin typeface="Open Sans" pitchFamily="2" charset="0"/>
                <a:ea typeface="Open Sans" pitchFamily="2" charset="0"/>
                <a:cs typeface="Open Sans" pitchFamily="2" charset="0"/>
              </a:rPr>
              <a:t>distance over all the joints</a:t>
            </a:r>
            <a:endParaRPr lang="en-US" sz="1800" dirty="0" smtClean="0">
              <a:solidFill>
                <a:srgbClr val="00305D"/>
              </a:solidFill>
              <a:latin typeface="Open Sans" pitchFamily="2" charset="0"/>
              <a:ea typeface="Open Sans" pitchFamily="2" charset="0"/>
              <a:cs typeface="Open Sans" pitchFamily="2" charset="0"/>
            </a:endParaRPr>
          </a:p>
        </p:txBody>
      </p:sp>
      <p:sp>
        <p:nvSpPr>
          <p:cNvPr id="16" name="TextBox 15"/>
          <p:cNvSpPr txBox="1"/>
          <p:nvPr/>
        </p:nvSpPr>
        <p:spPr>
          <a:xfrm>
            <a:off x="958753" y="4126875"/>
            <a:ext cx="1402746" cy="307777"/>
          </a:xfrm>
          <a:prstGeom prst="rect">
            <a:avLst/>
          </a:prstGeom>
          <a:noFill/>
        </p:spPr>
        <p:txBody>
          <a:bodyPr wrap="square" rtlCol="0">
            <a:spAutoFit/>
          </a:bodyPr>
          <a:lstStyle/>
          <a:p>
            <a:pPr algn="just">
              <a:spcBef>
                <a:spcPts val="500"/>
              </a:spcBef>
            </a:pPr>
            <a:r>
              <a:rPr lang="en-US" dirty="0" smtClean="0">
                <a:solidFill>
                  <a:srgbClr val="00305D"/>
                </a:solidFill>
                <a:latin typeface="Open Sans" pitchFamily="2" charset="0"/>
                <a:ea typeface="Open Sans" pitchFamily="2" charset="0"/>
                <a:cs typeface="Open Sans" pitchFamily="2" charset="0"/>
              </a:rPr>
              <a:t>Zero-Velocity</a:t>
            </a:r>
          </a:p>
        </p:txBody>
      </p:sp>
      <p:sp>
        <p:nvSpPr>
          <p:cNvPr id="17" name="TextBox 16"/>
          <p:cNvSpPr txBox="1"/>
          <p:nvPr/>
        </p:nvSpPr>
        <p:spPr>
          <a:xfrm>
            <a:off x="2597170" y="4141112"/>
            <a:ext cx="1402746" cy="738664"/>
          </a:xfrm>
          <a:prstGeom prst="rect">
            <a:avLst/>
          </a:prstGeom>
          <a:noFill/>
        </p:spPr>
        <p:txBody>
          <a:bodyPr wrap="square" rtlCol="0">
            <a:spAutoFit/>
          </a:bodyPr>
          <a:lstStyle/>
          <a:p>
            <a:pPr algn="ctr">
              <a:spcBef>
                <a:spcPts val="500"/>
              </a:spcBef>
            </a:pPr>
            <a:r>
              <a:rPr lang="en-US" dirty="0" smtClean="0">
                <a:solidFill>
                  <a:srgbClr val="00305D"/>
                </a:solidFill>
                <a:latin typeface="Open Sans" pitchFamily="2" charset="0"/>
                <a:ea typeface="Open Sans" pitchFamily="2" charset="0"/>
                <a:cs typeface="Open Sans" pitchFamily="2" charset="0"/>
              </a:rPr>
              <a:t>Pose Prediction Model</a:t>
            </a:r>
          </a:p>
        </p:txBody>
      </p:sp>
      <p:sp>
        <p:nvSpPr>
          <p:cNvPr id="18" name="TextBox 17"/>
          <p:cNvSpPr txBox="1"/>
          <p:nvPr/>
        </p:nvSpPr>
        <p:spPr>
          <a:xfrm>
            <a:off x="4062429" y="4082985"/>
            <a:ext cx="1402746" cy="307777"/>
          </a:xfrm>
          <a:prstGeom prst="rect">
            <a:avLst/>
          </a:prstGeom>
          <a:noFill/>
        </p:spPr>
        <p:txBody>
          <a:bodyPr wrap="square" rtlCol="0">
            <a:spAutoFit/>
          </a:bodyPr>
          <a:lstStyle/>
          <a:p>
            <a:pPr algn="ctr">
              <a:spcBef>
                <a:spcPts val="500"/>
              </a:spcBef>
            </a:pPr>
            <a:r>
              <a:rPr lang="en-US" dirty="0" smtClean="0">
                <a:solidFill>
                  <a:srgbClr val="00305D"/>
                </a:solidFill>
                <a:latin typeface="Open Sans" pitchFamily="2" charset="0"/>
                <a:ea typeface="Open Sans" pitchFamily="2" charset="0"/>
                <a:cs typeface="Open Sans" pitchFamily="2" charset="0"/>
              </a:rPr>
              <a:t>Ground Truth</a:t>
            </a:r>
          </a:p>
        </p:txBody>
      </p:sp>
      <p:sp>
        <p:nvSpPr>
          <p:cNvPr id="19" name="TextBox 18"/>
          <p:cNvSpPr txBox="1"/>
          <p:nvPr/>
        </p:nvSpPr>
        <p:spPr>
          <a:xfrm>
            <a:off x="7250147" y="4126875"/>
            <a:ext cx="1402746" cy="866904"/>
          </a:xfrm>
          <a:prstGeom prst="rect">
            <a:avLst/>
          </a:prstGeom>
          <a:noFill/>
        </p:spPr>
        <p:txBody>
          <a:bodyPr wrap="square" rtlCol="0">
            <a:spAutoFit/>
          </a:bodyPr>
          <a:lstStyle/>
          <a:p>
            <a:pPr algn="ctr">
              <a:spcBef>
                <a:spcPts val="500"/>
              </a:spcBef>
            </a:pPr>
            <a:r>
              <a:rPr lang="en-US" dirty="0" smtClean="0">
                <a:solidFill>
                  <a:srgbClr val="00305D"/>
                </a:solidFill>
                <a:latin typeface="Open Sans" pitchFamily="2" charset="0"/>
                <a:ea typeface="Open Sans" pitchFamily="2" charset="0"/>
                <a:cs typeface="Open Sans" pitchFamily="2" charset="0"/>
              </a:rPr>
              <a:t>Zero-Velocity</a:t>
            </a:r>
          </a:p>
          <a:p>
            <a:pPr algn="ctr">
              <a:spcBef>
                <a:spcPts val="500"/>
              </a:spcBef>
            </a:pPr>
            <a:r>
              <a:rPr lang="en-US" dirty="0" smtClean="0">
                <a:solidFill>
                  <a:srgbClr val="00305D"/>
                </a:solidFill>
                <a:latin typeface="Open Sans" pitchFamily="2" charset="0"/>
                <a:ea typeface="Open Sans" pitchFamily="2" charset="0"/>
                <a:cs typeface="Open Sans" pitchFamily="2" charset="0"/>
              </a:rPr>
              <a:t>&lt;-&gt;</a:t>
            </a:r>
          </a:p>
          <a:p>
            <a:pPr algn="ctr">
              <a:spcBef>
                <a:spcPts val="500"/>
              </a:spcBef>
            </a:pPr>
            <a:r>
              <a:rPr lang="en-US" dirty="0" smtClean="0">
                <a:solidFill>
                  <a:srgbClr val="00305D"/>
                </a:solidFill>
                <a:latin typeface="Open Sans" pitchFamily="2" charset="0"/>
                <a:ea typeface="Open Sans" pitchFamily="2" charset="0"/>
                <a:cs typeface="Open Sans" pitchFamily="2" charset="0"/>
              </a:rPr>
              <a:t>Ground Truth </a:t>
            </a:r>
          </a:p>
        </p:txBody>
      </p:sp>
      <p:sp>
        <p:nvSpPr>
          <p:cNvPr id="20" name="TextBox 19"/>
          <p:cNvSpPr txBox="1"/>
          <p:nvPr/>
        </p:nvSpPr>
        <p:spPr>
          <a:xfrm>
            <a:off x="9012025" y="4126875"/>
            <a:ext cx="2505887" cy="866904"/>
          </a:xfrm>
          <a:prstGeom prst="rect">
            <a:avLst/>
          </a:prstGeom>
          <a:noFill/>
        </p:spPr>
        <p:txBody>
          <a:bodyPr wrap="square" rtlCol="0">
            <a:spAutoFit/>
          </a:bodyPr>
          <a:lstStyle/>
          <a:p>
            <a:pPr algn="ctr">
              <a:spcBef>
                <a:spcPts val="500"/>
              </a:spcBef>
            </a:pPr>
            <a:r>
              <a:rPr lang="en-US" dirty="0" smtClean="0">
                <a:solidFill>
                  <a:srgbClr val="00305D"/>
                </a:solidFill>
                <a:latin typeface="Open Sans" pitchFamily="2" charset="0"/>
                <a:ea typeface="Open Sans" pitchFamily="2" charset="0"/>
                <a:cs typeface="Open Sans" pitchFamily="2" charset="0"/>
              </a:rPr>
              <a:t>Pose Prediction Model</a:t>
            </a:r>
          </a:p>
          <a:p>
            <a:pPr algn="ctr">
              <a:spcBef>
                <a:spcPts val="500"/>
              </a:spcBef>
            </a:pPr>
            <a:r>
              <a:rPr lang="en-US" dirty="0" smtClean="0">
                <a:solidFill>
                  <a:srgbClr val="00305D"/>
                </a:solidFill>
                <a:latin typeface="Open Sans" pitchFamily="2" charset="0"/>
                <a:ea typeface="Open Sans" pitchFamily="2" charset="0"/>
                <a:cs typeface="Open Sans" pitchFamily="2" charset="0"/>
              </a:rPr>
              <a:t>&lt;-&gt;</a:t>
            </a:r>
          </a:p>
          <a:p>
            <a:pPr algn="ctr">
              <a:spcBef>
                <a:spcPts val="500"/>
              </a:spcBef>
            </a:pPr>
            <a:r>
              <a:rPr lang="en-US" dirty="0" smtClean="0">
                <a:solidFill>
                  <a:srgbClr val="00305D"/>
                </a:solidFill>
                <a:latin typeface="Open Sans" pitchFamily="2" charset="0"/>
                <a:ea typeface="Open Sans" pitchFamily="2" charset="0"/>
                <a:cs typeface="Open Sans" pitchFamily="2" charset="0"/>
              </a:rPr>
              <a:t>Ground Truth </a:t>
            </a:r>
          </a:p>
        </p:txBody>
      </p:sp>
    </p:spTree>
    <p:extLst>
      <p:ext uri="{BB962C8B-B14F-4D97-AF65-F5344CB8AC3E}">
        <p14:creationId xmlns:p14="http://schemas.microsoft.com/office/powerpoint/2010/main" val="222316993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217350" lvl="2" indent="0">
              <a:spcBef>
                <a:spcPts val="600"/>
              </a:spcBef>
              <a:buNone/>
            </a:pPr>
            <a:endParaRPr lang="en-US" sz="1800" dirty="0" smtClean="0"/>
          </a:p>
          <a:p>
            <a:pPr marL="217350" lvl="2" indent="0">
              <a:buNone/>
            </a:pPr>
            <a:endParaRPr lang="en-US" dirty="0" smtClean="0"/>
          </a:p>
          <a:p>
            <a:pPr marL="388800" lvl="2" indent="-171450"/>
            <a:endParaRPr lang="en-US" dirty="0"/>
          </a:p>
          <a:p>
            <a:pPr marL="388800" lvl="2" indent="-171450"/>
            <a:endParaRPr lang="en-US" dirty="0" smtClean="0"/>
          </a:p>
          <a:p>
            <a:pPr marL="388800" lvl="2" indent="-171450"/>
            <a:endParaRPr lang="en-US" dirty="0"/>
          </a:p>
          <a:p>
            <a:pPr marL="388800" lvl="2" indent="-171450"/>
            <a:endParaRPr lang="en-US" dirty="0" smtClean="0"/>
          </a:p>
          <a:p>
            <a:pPr marL="388800" lvl="2" indent="-171450"/>
            <a:endParaRPr lang="en-US" dirty="0"/>
          </a:p>
          <a:p>
            <a:pPr marL="388800" lvl="2" indent="-171450"/>
            <a:endParaRPr lang="en-US" dirty="0" smtClean="0"/>
          </a:p>
          <a:p>
            <a:pPr marL="388800" lvl="2" indent="-171450"/>
            <a:endParaRPr lang="en-US" dirty="0"/>
          </a:p>
          <a:p>
            <a:pPr marL="388800" lvl="2" indent="-171450"/>
            <a:endParaRPr lang="en-US" dirty="0" smtClean="0"/>
          </a:p>
          <a:p>
            <a:pPr marL="388800" lvl="2" indent="-171450"/>
            <a:r>
              <a:rPr lang="en-US" sz="1800" dirty="0" smtClean="0"/>
              <a:t> </a:t>
            </a:r>
            <a:r>
              <a:rPr lang="en-US" sz="1800" b="1" dirty="0" smtClean="0"/>
              <a:t>Jitteriness</a:t>
            </a:r>
            <a:r>
              <a:rPr lang="en-US" sz="1800" dirty="0" smtClean="0"/>
              <a:t> in </a:t>
            </a:r>
            <a:r>
              <a:rPr lang="en-US" sz="1800" dirty="0"/>
              <a:t>the </a:t>
            </a:r>
            <a:r>
              <a:rPr lang="en-US" sz="1800" dirty="0" smtClean="0"/>
              <a:t>pose </a:t>
            </a:r>
            <a:r>
              <a:rPr lang="en-US" sz="1800" dirty="0"/>
              <a:t>prediction model’s predicted </a:t>
            </a:r>
            <a:r>
              <a:rPr lang="en-US" sz="1800" dirty="0" smtClean="0"/>
              <a:t>poses (blue </a:t>
            </a:r>
            <a:r>
              <a:rPr lang="en-US" sz="1800" dirty="0" err="1" smtClean="0"/>
              <a:t>stickfigure</a:t>
            </a:r>
            <a:r>
              <a:rPr lang="en-US" sz="1800" dirty="0" smtClean="0"/>
              <a:t>)</a:t>
            </a:r>
          </a:p>
          <a:p>
            <a:pPr marL="388800" lvl="2" indent="-171450"/>
            <a:r>
              <a:rPr lang="en-US" sz="1800" dirty="0"/>
              <a:t> Inconsistencies may stem from overfitting or poor generalization to real-world </a:t>
            </a:r>
            <a:r>
              <a:rPr lang="en-US" sz="1800" dirty="0" smtClean="0"/>
              <a:t>data</a:t>
            </a:r>
            <a:endParaRPr lang="en-US" sz="1800" b="1" dirty="0"/>
          </a:p>
          <a:p>
            <a:pPr marL="388800" lvl="2" indent="-171450">
              <a:spcBef>
                <a:spcPts val="600"/>
              </a:spcBef>
            </a:pPr>
            <a:endParaRPr lang="en-US" sz="1800" b="1" dirty="0" smtClean="0"/>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IN" dirty="0" smtClean="0"/>
              <a:t>Qualitative Comparison</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3195" y="1030288"/>
            <a:ext cx="7620000" cy="3657600"/>
          </a:xfrm>
          <a:prstGeom prst="rect">
            <a:avLst/>
          </a:prstGeom>
        </p:spPr>
      </p:pic>
    </p:spTree>
    <p:extLst>
      <p:ext uri="{BB962C8B-B14F-4D97-AF65-F5344CB8AC3E}">
        <p14:creationId xmlns:p14="http://schemas.microsoft.com/office/powerpoint/2010/main" val="84066665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217350" lvl="2" indent="0">
              <a:spcBef>
                <a:spcPts val="600"/>
              </a:spcBef>
              <a:buNone/>
            </a:pPr>
            <a:endParaRPr lang="en-US" sz="1800" dirty="0" smtClean="0"/>
          </a:p>
          <a:p>
            <a:pPr marL="217350" lvl="2" indent="0">
              <a:buNone/>
            </a:pPr>
            <a:endParaRPr lang="en-US" dirty="0" smtClean="0"/>
          </a:p>
          <a:p>
            <a:pPr marL="388800" lvl="2" indent="-171450"/>
            <a:endParaRPr lang="en-US" dirty="0"/>
          </a:p>
          <a:p>
            <a:pPr marL="388800" lvl="2" indent="-171450"/>
            <a:endParaRPr lang="en-US" dirty="0" smtClean="0"/>
          </a:p>
          <a:p>
            <a:pPr marL="388800" lvl="2" indent="-171450"/>
            <a:endParaRPr lang="en-US" dirty="0"/>
          </a:p>
          <a:p>
            <a:pPr marL="388800" lvl="2" indent="-171450"/>
            <a:endParaRPr lang="en-US" dirty="0" smtClean="0"/>
          </a:p>
          <a:p>
            <a:pPr marL="388800" lvl="2" indent="-171450"/>
            <a:endParaRPr lang="en-US" dirty="0"/>
          </a:p>
          <a:p>
            <a:pPr marL="388800" lvl="2" indent="-171450"/>
            <a:endParaRPr lang="en-US" dirty="0" smtClean="0"/>
          </a:p>
          <a:p>
            <a:pPr marL="388800" lvl="2" indent="-171450"/>
            <a:endParaRPr lang="en-US" dirty="0"/>
          </a:p>
          <a:p>
            <a:pPr marL="388800" lvl="2" indent="-171450"/>
            <a:endParaRPr lang="en-US" dirty="0" smtClean="0"/>
          </a:p>
          <a:p>
            <a:pPr marL="388800" lvl="2" indent="-171450"/>
            <a:endParaRPr lang="en-US" dirty="0" smtClean="0"/>
          </a:p>
          <a:p>
            <a:pPr marL="217350" lvl="2" indent="0">
              <a:spcBef>
                <a:spcPts val="600"/>
              </a:spcBef>
              <a:buNone/>
            </a:pPr>
            <a:endParaRPr lang="en-US" sz="1800" b="1" dirty="0" smtClean="0"/>
          </a:p>
          <a:p>
            <a:pPr marL="388800" lvl="2" indent="-171450">
              <a:spcBef>
                <a:spcPts val="600"/>
              </a:spcBef>
            </a:pPr>
            <a:r>
              <a:rPr lang="en-US" sz="1800" b="1" dirty="0"/>
              <a:t> </a:t>
            </a:r>
            <a:r>
              <a:rPr lang="en-US" sz="1800" dirty="0" smtClean="0"/>
              <a:t>Pose </a:t>
            </a:r>
            <a:r>
              <a:rPr lang="en-US" sz="1800" dirty="0"/>
              <a:t>prediction model underperforms compared to </a:t>
            </a:r>
            <a:r>
              <a:rPr lang="en-US" sz="1800" dirty="0" smtClean="0"/>
              <a:t>baseline</a:t>
            </a:r>
            <a:endParaRPr lang="en-US" sz="1800" b="1" dirty="0" smtClean="0"/>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IN" dirty="0" smtClean="0"/>
              <a:t>Qualitative Comparison</a:t>
            </a:r>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40756" y="1030288"/>
            <a:ext cx="6858000" cy="4286250"/>
          </a:xfrm>
          <a:prstGeom prst="rect">
            <a:avLst/>
          </a:prstGeom>
        </p:spPr>
      </p:pic>
    </p:spTree>
    <p:extLst>
      <p:ext uri="{BB962C8B-B14F-4D97-AF65-F5344CB8AC3E}">
        <p14:creationId xmlns:p14="http://schemas.microsoft.com/office/powerpoint/2010/main" val="373204315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217350" lvl="2" indent="0">
              <a:spcBef>
                <a:spcPts val="600"/>
              </a:spcBef>
              <a:buNone/>
            </a:pPr>
            <a:endParaRPr lang="en-US" sz="1800" dirty="0" smtClean="0"/>
          </a:p>
          <a:p>
            <a:pPr marL="388800" lvl="2" indent="-171450"/>
            <a:r>
              <a:rPr lang="en-US" sz="1800" dirty="0"/>
              <a:t> </a:t>
            </a:r>
            <a:r>
              <a:rPr lang="en-US" sz="1800" dirty="0" smtClean="0"/>
              <a:t>Pose save and replay feature used to record motion sequences</a:t>
            </a:r>
          </a:p>
          <a:p>
            <a:pPr marL="388800" lvl="2" indent="-171450"/>
            <a:endParaRPr lang="en-US" sz="1800" dirty="0" smtClean="0"/>
          </a:p>
          <a:p>
            <a:pPr marL="388800" lvl="2" indent="-171450"/>
            <a:r>
              <a:rPr lang="en-US" sz="1800" dirty="0" smtClean="0"/>
              <a:t> Motion </a:t>
            </a:r>
            <a:r>
              <a:rPr lang="en-US" sz="1800" dirty="0"/>
              <a:t>sequences </a:t>
            </a:r>
            <a:r>
              <a:rPr lang="en-US" sz="1800" dirty="0" smtClean="0"/>
              <a:t>exhibit </a:t>
            </a:r>
            <a:r>
              <a:rPr lang="en-US" sz="1800" b="1" dirty="0"/>
              <a:t>diverse movement intensity and </a:t>
            </a:r>
            <a:r>
              <a:rPr lang="en-US" sz="1800" b="1" dirty="0" smtClean="0"/>
              <a:t>dynamics</a:t>
            </a:r>
            <a:endParaRPr lang="en-US" sz="1800" dirty="0" smtClean="0"/>
          </a:p>
          <a:p>
            <a:pPr marL="217350" lvl="2" indent="0">
              <a:buNone/>
            </a:pPr>
            <a:endParaRPr lang="en-US" sz="1800" dirty="0" smtClean="0"/>
          </a:p>
          <a:p>
            <a:pPr marL="388800" lvl="2" indent="-171450"/>
            <a:r>
              <a:rPr lang="en-US" sz="1800" dirty="0" smtClean="0"/>
              <a:t> Recorded motion sequences are:</a:t>
            </a:r>
          </a:p>
          <a:p>
            <a:pPr marL="846000" lvl="3" indent="-171450"/>
            <a:r>
              <a:rPr lang="en-US" sz="1800" dirty="0" smtClean="0"/>
              <a:t>Slowly </a:t>
            </a:r>
            <a:r>
              <a:rPr lang="en-US" sz="1800" dirty="0"/>
              <a:t>waving one </a:t>
            </a:r>
            <a:r>
              <a:rPr lang="en-US" sz="1800" dirty="0" smtClean="0"/>
              <a:t>hand</a:t>
            </a:r>
          </a:p>
          <a:p>
            <a:pPr marL="846000" lvl="3" indent="-171450"/>
            <a:r>
              <a:rPr lang="en-US" sz="1800" dirty="0" smtClean="0"/>
              <a:t>Quickly </a:t>
            </a:r>
            <a:r>
              <a:rPr lang="en-US" sz="1800" dirty="0"/>
              <a:t>waving both </a:t>
            </a:r>
            <a:r>
              <a:rPr lang="en-US" sz="1800" dirty="0" smtClean="0"/>
              <a:t>hands</a:t>
            </a:r>
          </a:p>
          <a:p>
            <a:pPr marL="846000" lvl="3" indent="-171450"/>
            <a:r>
              <a:rPr lang="en-US" sz="1800" dirty="0" smtClean="0"/>
              <a:t>Quickly </a:t>
            </a:r>
            <a:r>
              <a:rPr lang="en-US" sz="1800" dirty="0"/>
              <a:t>running. </a:t>
            </a:r>
            <a:r>
              <a:rPr lang="en-US" sz="1800" i="1" dirty="0"/>
              <a:t>This engages most of the joints of the </a:t>
            </a:r>
            <a:r>
              <a:rPr lang="en-US" sz="1800" i="1" dirty="0" smtClean="0"/>
              <a:t>body</a:t>
            </a:r>
            <a:endParaRPr lang="en-US" sz="1800" b="1" dirty="0"/>
          </a:p>
          <a:p>
            <a:pPr marL="388800" lvl="2" indent="-171450">
              <a:spcBef>
                <a:spcPts val="600"/>
              </a:spcBef>
            </a:pPr>
            <a:endParaRPr lang="en-US" sz="1800" dirty="0" smtClean="0"/>
          </a:p>
          <a:p>
            <a:pPr marL="388800" lvl="2" indent="-171450">
              <a:spcBef>
                <a:spcPts val="600"/>
              </a:spcBef>
            </a:pPr>
            <a:r>
              <a:rPr lang="en-US" sz="1800" dirty="0" smtClean="0"/>
              <a:t> Computed displacement error </a:t>
            </a:r>
            <a:r>
              <a:rPr lang="en-US" sz="1800" b="1" dirty="0" smtClean="0"/>
              <a:t>averaged over 200 frames</a:t>
            </a:r>
          </a:p>
          <a:p>
            <a:pPr marL="217350" lvl="2" indent="0">
              <a:spcBef>
                <a:spcPts val="600"/>
              </a:spcBef>
              <a:buNone/>
            </a:pPr>
            <a:endParaRPr lang="en-US" sz="1800" b="1" dirty="0" smtClean="0"/>
          </a:p>
          <a:p>
            <a:pPr marL="388800" lvl="2" indent="-171450">
              <a:spcBef>
                <a:spcPts val="600"/>
              </a:spcBef>
            </a:pPr>
            <a:r>
              <a:rPr lang="en-US" sz="1800" dirty="0" smtClean="0"/>
              <a:t> The </a:t>
            </a:r>
            <a:r>
              <a:rPr lang="en-US" sz="1800" b="1" dirty="0"/>
              <a:t>5th frame</a:t>
            </a:r>
            <a:r>
              <a:rPr lang="en-US" sz="1800" dirty="0"/>
              <a:t> from </a:t>
            </a:r>
            <a:r>
              <a:rPr lang="en-US" sz="1800" dirty="0" smtClean="0"/>
              <a:t>predicted </a:t>
            </a:r>
            <a:r>
              <a:rPr lang="en-US" sz="1800" dirty="0"/>
              <a:t>target sequence </a:t>
            </a:r>
            <a:r>
              <a:rPr lang="en-US" sz="1800" dirty="0" smtClean="0"/>
              <a:t>selected for evaluation</a:t>
            </a:r>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IN" dirty="0" smtClean="0"/>
              <a:t>Quantitative Comparison – Precision Evaluation</a:t>
            </a:r>
            <a:endParaRPr lang="en-US" dirty="0"/>
          </a:p>
        </p:txBody>
      </p:sp>
    </p:spTree>
    <p:extLst>
      <p:ext uri="{BB962C8B-B14F-4D97-AF65-F5344CB8AC3E}">
        <p14:creationId xmlns:p14="http://schemas.microsoft.com/office/powerpoint/2010/main" val="101960306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217350" lvl="2" indent="0">
              <a:spcBef>
                <a:spcPts val="600"/>
              </a:spcBef>
              <a:buNone/>
            </a:pPr>
            <a:endParaRPr lang="en-US" sz="1800" dirty="0" smtClean="0"/>
          </a:p>
          <a:p>
            <a:pPr marL="217350" lvl="2" indent="0">
              <a:buNone/>
            </a:pPr>
            <a:endParaRPr lang="en-US" sz="1800" dirty="0" smtClean="0"/>
          </a:p>
          <a:p>
            <a:pPr marL="388800" lvl="2" indent="-171450"/>
            <a:endParaRPr lang="en-US" sz="1800" dirty="0"/>
          </a:p>
          <a:p>
            <a:pPr marL="388800" lvl="2" indent="-171450"/>
            <a:endParaRPr lang="en-US" sz="1800" dirty="0" smtClean="0"/>
          </a:p>
          <a:p>
            <a:pPr marL="388800" lvl="2" indent="-171450"/>
            <a:endParaRPr lang="en-US" sz="1800" dirty="0"/>
          </a:p>
          <a:p>
            <a:pPr marL="388800" lvl="2" indent="-171450"/>
            <a:endParaRPr lang="en-US" sz="1800" dirty="0" smtClean="0"/>
          </a:p>
          <a:p>
            <a:pPr marL="217350" lvl="2" indent="0">
              <a:buNone/>
            </a:pPr>
            <a:endParaRPr lang="en-US" sz="1800" dirty="0" smtClean="0"/>
          </a:p>
          <a:p>
            <a:pPr marL="388800" lvl="2" indent="-171450"/>
            <a:endParaRPr lang="en-US" sz="1800" dirty="0" smtClean="0"/>
          </a:p>
          <a:p>
            <a:pPr marL="388800" lvl="2" indent="-171450"/>
            <a:r>
              <a:rPr lang="en-US" sz="1800" dirty="0"/>
              <a:t> </a:t>
            </a:r>
            <a:r>
              <a:rPr lang="en-US" sz="1800" dirty="0" smtClean="0"/>
              <a:t>Lower </a:t>
            </a:r>
            <a:r>
              <a:rPr lang="en-US" sz="1800" dirty="0"/>
              <a:t>error is better, more </a:t>
            </a:r>
            <a:r>
              <a:rPr lang="en-US" sz="1800" dirty="0" smtClean="0"/>
              <a:t>accurate</a:t>
            </a:r>
          </a:p>
          <a:p>
            <a:pPr marL="388800" lvl="2" indent="-171450"/>
            <a:r>
              <a:rPr lang="en-US" sz="1800" dirty="0"/>
              <a:t> </a:t>
            </a:r>
            <a:r>
              <a:rPr lang="en-US" sz="1800" dirty="0" smtClean="0"/>
              <a:t>Model </a:t>
            </a:r>
            <a:r>
              <a:rPr lang="en-US" sz="1800" dirty="0"/>
              <a:t>underperforms compared to zero-velocity baseline across </a:t>
            </a:r>
            <a:r>
              <a:rPr lang="en-US" sz="1800" dirty="0" smtClean="0"/>
              <a:t>sequences</a:t>
            </a:r>
          </a:p>
          <a:p>
            <a:pPr marL="388800" lvl="2" indent="-171450"/>
            <a:r>
              <a:rPr lang="en-US" sz="1800" dirty="0"/>
              <a:t> Pose prediction model shows potential </a:t>
            </a:r>
            <a:r>
              <a:rPr lang="en-US" sz="1800" dirty="0" smtClean="0"/>
              <a:t>but </a:t>
            </a:r>
            <a:r>
              <a:rPr lang="en-US" sz="1800" dirty="0"/>
              <a:t>needs </a:t>
            </a:r>
            <a:r>
              <a:rPr lang="en-US" sz="1800" dirty="0" smtClean="0"/>
              <a:t>optimization</a:t>
            </a: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IN" dirty="0" smtClean="0"/>
              <a:t>Quantitative Comparison – Precision Evaluation</a:t>
            </a:r>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1859" y="1246624"/>
            <a:ext cx="9866391" cy="2134556"/>
          </a:xfrm>
          <a:prstGeom prst="rect">
            <a:avLst/>
          </a:prstGeom>
        </p:spPr>
      </p:pic>
      <p:sp>
        <p:nvSpPr>
          <p:cNvPr id="5" name="TextBox 4"/>
          <p:cNvSpPr txBox="1"/>
          <p:nvPr/>
        </p:nvSpPr>
        <p:spPr>
          <a:xfrm>
            <a:off x="3450210" y="3522583"/>
            <a:ext cx="6231117" cy="307777"/>
          </a:xfrm>
          <a:prstGeom prst="rect">
            <a:avLst/>
          </a:prstGeom>
          <a:noFill/>
        </p:spPr>
        <p:txBody>
          <a:bodyPr wrap="square" rtlCol="0">
            <a:spAutoFit/>
          </a:bodyPr>
          <a:lstStyle/>
          <a:p>
            <a:pPr algn="just">
              <a:spcBef>
                <a:spcPts val="500"/>
              </a:spcBef>
            </a:pPr>
            <a:r>
              <a:rPr lang="en-US" dirty="0">
                <a:solidFill>
                  <a:srgbClr val="00305D"/>
                </a:solidFill>
                <a:latin typeface="Open Sans" pitchFamily="2" charset="0"/>
                <a:ea typeface="Open Sans" pitchFamily="2" charset="0"/>
                <a:cs typeface="Open Sans" pitchFamily="2" charset="0"/>
              </a:rPr>
              <a:t>Average displacement error over 200 frames in meters (m).</a:t>
            </a:r>
            <a:endParaRPr lang="en-US" dirty="0" smtClean="0">
              <a:solidFill>
                <a:srgbClr val="00305D"/>
              </a:solidFill>
              <a:latin typeface="Open Sans" pitchFamily="2" charset="0"/>
              <a:ea typeface="Open Sans" pitchFamily="2" charset="0"/>
              <a:cs typeface="Open Sans" pitchFamily="2" charset="0"/>
            </a:endParaRPr>
          </a:p>
        </p:txBody>
      </p:sp>
    </p:spTree>
    <p:extLst>
      <p:ext uri="{BB962C8B-B14F-4D97-AF65-F5344CB8AC3E}">
        <p14:creationId xmlns:p14="http://schemas.microsoft.com/office/powerpoint/2010/main" val="64465406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7"/>
          <p:cNvSpPr txBox="1">
            <a:spLocks noGrp="1"/>
          </p:cNvSpPr>
          <p:nvPr>
            <p:ph type="title"/>
          </p:nvPr>
        </p:nvSpPr>
        <p:spPr>
          <a:xfrm>
            <a:off x="874712" y="2833261"/>
            <a:ext cx="8950423" cy="553998"/>
          </a:xfrm>
          <a:prstGeom prst="rect">
            <a:avLst/>
          </a:prstGeom>
          <a:noFill/>
          <a:ln>
            <a:noFill/>
          </a:ln>
        </p:spPr>
        <p:txBody>
          <a:bodyPr spcFirstLastPara="1" wrap="square" lIns="0" tIns="0" rIns="0" bIns="0" anchor="t" anchorCtr="0">
            <a:spAutoFit/>
          </a:bodyPr>
          <a:lstStyle/>
          <a:p>
            <a:pPr lvl="5"/>
            <a:r>
              <a:rPr lang="en-US" sz="3600" b="1" dirty="0" smtClean="0">
                <a:solidFill>
                  <a:schemeClr val="lt1"/>
                </a:solidFill>
                <a:latin typeface="Open Sans"/>
                <a:ea typeface="Open Sans"/>
                <a:cs typeface="Open Sans"/>
                <a:sym typeface="Open Sans"/>
              </a:rPr>
              <a:t>Conclusion</a:t>
            </a:r>
            <a:endParaRPr lang="en-US" sz="3600" b="1" dirty="0">
              <a:solidFill>
                <a:schemeClr val="lt1"/>
              </a:solidFill>
              <a:latin typeface="Open Sans"/>
              <a:ea typeface="Open Sans"/>
              <a:cs typeface="Open Sans"/>
              <a:sym typeface="Open Sans"/>
            </a:endParaRPr>
          </a:p>
        </p:txBody>
      </p:sp>
    </p:spTree>
    <p:extLst>
      <p:ext uri="{BB962C8B-B14F-4D97-AF65-F5344CB8AC3E}">
        <p14:creationId xmlns:p14="http://schemas.microsoft.com/office/powerpoint/2010/main" val="358535216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895739"/>
            <a:ext cx="10580688" cy="4933561"/>
          </a:xfrm>
          <a:prstGeom prst="rect">
            <a:avLst/>
          </a:prstGeom>
          <a:noFill/>
          <a:ln>
            <a:noFill/>
          </a:ln>
        </p:spPr>
        <p:txBody>
          <a:bodyPr spcFirstLastPara="1" wrap="square" lIns="0" tIns="0" rIns="0" bIns="0" anchor="t" anchorCtr="0">
            <a:noAutofit/>
          </a:bodyPr>
          <a:lstStyle/>
          <a:p>
            <a:pPr marL="0" lvl="2" indent="0">
              <a:spcBef>
                <a:spcPts val="0"/>
              </a:spcBef>
              <a:buNone/>
            </a:pPr>
            <a:endParaRPr lang="en-US" dirty="0" smtClean="0"/>
          </a:p>
          <a:p>
            <a:pPr marL="252000" lvl="2" indent="-150400" algn="l" rtl="0">
              <a:spcBef>
                <a:spcPts val="1200"/>
              </a:spcBef>
              <a:spcAft>
                <a:spcPts val="0"/>
              </a:spcAft>
              <a:buClr>
                <a:schemeClr val="accent1"/>
              </a:buClr>
              <a:buSzPts val="1600"/>
              <a:buFont typeface="Open Sans"/>
              <a:buNone/>
            </a:pPr>
            <a:endParaRPr lang="en-IN" sz="1100" dirty="0"/>
          </a:p>
          <a:p>
            <a:pPr marL="252000" lvl="2" indent="-150400" algn="l" rtl="0">
              <a:spcBef>
                <a:spcPts val="1200"/>
              </a:spcBef>
              <a:spcAft>
                <a:spcPts val="0"/>
              </a:spcAft>
              <a:buClr>
                <a:schemeClr val="accent1"/>
              </a:buClr>
              <a:buSzPts val="1600"/>
              <a:buFont typeface="Open Sans"/>
              <a:buNone/>
            </a:pPr>
            <a:endParaRPr lang="en-IN" sz="1100" dirty="0" smtClean="0"/>
          </a:p>
          <a:p>
            <a:pPr marL="252000" lvl="2" indent="-150400" algn="l" rtl="0">
              <a:spcBef>
                <a:spcPts val="1200"/>
              </a:spcBef>
              <a:spcAft>
                <a:spcPts val="0"/>
              </a:spcAft>
              <a:buClr>
                <a:schemeClr val="accent1"/>
              </a:buClr>
              <a:buSzPts val="1600"/>
              <a:buFont typeface="Open Sans"/>
              <a:buNone/>
            </a:pPr>
            <a:endParaRPr lang="en-IN"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US" dirty="0" smtClean="0"/>
              <a:t>Context</a:t>
            </a:r>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600" y="895739"/>
            <a:ext cx="5763429" cy="2457793"/>
          </a:xfrm>
          <a:prstGeom prst="rect">
            <a:avLst/>
          </a:prstGeom>
        </p:spPr>
      </p:pic>
      <p:sp>
        <p:nvSpPr>
          <p:cNvPr id="5" name="Google Shape;290;p3"/>
          <p:cNvSpPr txBox="1">
            <a:spLocks/>
          </p:cNvSpPr>
          <p:nvPr/>
        </p:nvSpPr>
        <p:spPr>
          <a:xfrm>
            <a:off x="4917234" y="1254145"/>
            <a:ext cx="6326154" cy="1915184"/>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1200"/>
              </a:spcBef>
              <a:spcAft>
                <a:spcPts val="0"/>
              </a:spcAft>
              <a:buClr>
                <a:schemeClr val="accent1"/>
              </a:buClr>
              <a:buSzPts val="1600"/>
              <a:buFont typeface="Arial"/>
              <a:buNone/>
              <a:defRPr sz="1600" b="1" i="0" u="none" strike="noStrike" cap="none">
                <a:solidFill>
                  <a:schemeClr val="accent1"/>
                </a:solidFill>
                <a:latin typeface="Open Sans"/>
                <a:ea typeface="Open Sans"/>
                <a:cs typeface="Open Sans"/>
                <a:sym typeface="Open Sans"/>
              </a:defRPr>
            </a:lvl1pPr>
            <a:lvl2pPr marL="914400" marR="0" lvl="1" indent="-228600" algn="l" rtl="0">
              <a:lnSpc>
                <a:spcPct val="100000"/>
              </a:lnSpc>
              <a:spcBef>
                <a:spcPts val="600"/>
              </a:spcBef>
              <a:spcAft>
                <a:spcPts val="0"/>
              </a:spcAft>
              <a:buClr>
                <a:schemeClr val="accent1"/>
              </a:buClr>
              <a:buSzPts val="1800"/>
              <a:buFont typeface="Open Sans"/>
              <a:buNone/>
              <a:defRPr sz="1600" b="0" i="0" u="none" strike="noStrike" cap="none">
                <a:solidFill>
                  <a:schemeClr val="accent1"/>
                </a:solidFill>
                <a:latin typeface="Open Sans"/>
                <a:ea typeface="Open Sans"/>
                <a:cs typeface="Open Sans"/>
                <a:sym typeface="Open Sans"/>
              </a:defRPr>
            </a:lvl2pPr>
            <a:lvl3pPr marL="1371600" marR="0" lvl="2" indent="-330200" algn="l" rtl="0">
              <a:lnSpc>
                <a:spcPct val="100000"/>
              </a:lnSpc>
              <a:spcBef>
                <a:spcPts val="1200"/>
              </a:spcBef>
              <a:spcAft>
                <a:spcPts val="0"/>
              </a:spcAft>
              <a:buClr>
                <a:schemeClr val="accent1"/>
              </a:buClr>
              <a:buSzPts val="1600"/>
              <a:buFont typeface="Arial"/>
              <a:buChar char="—"/>
              <a:defRPr sz="1600" b="0" i="0" u="none" strike="noStrike" cap="none">
                <a:solidFill>
                  <a:schemeClr val="accent1"/>
                </a:solidFill>
                <a:latin typeface="Open Sans"/>
                <a:ea typeface="Open Sans"/>
                <a:cs typeface="Open Sans"/>
                <a:sym typeface="Open Sans"/>
              </a:defRPr>
            </a:lvl3pPr>
            <a:lvl4pPr marL="1828800" marR="0" lvl="3" indent="-342900" algn="l" rtl="0">
              <a:lnSpc>
                <a:spcPct val="100000"/>
              </a:lnSpc>
              <a:spcBef>
                <a:spcPts val="0"/>
              </a:spcBef>
              <a:spcAft>
                <a:spcPts val="0"/>
              </a:spcAft>
              <a:buClr>
                <a:schemeClr val="accent1"/>
              </a:buClr>
              <a:buSzPts val="1800"/>
              <a:buFont typeface="Open Sans"/>
              <a:buChar char="–"/>
              <a:defRPr sz="1600" b="0" i="0" u="none" strike="noStrike" cap="none">
                <a:solidFill>
                  <a:schemeClr val="accent1"/>
                </a:solidFill>
                <a:latin typeface="Open Sans"/>
                <a:ea typeface="Open Sans"/>
                <a:cs typeface="Open Sans"/>
                <a:sym typeface="Open Sans"/>
              </a:defRPr>
            </a:lvl4pPr>
            <a:lvl5pPr marL="2286000" marR="0" lvl="4" indent="-228600" algn="l" rtl="0">
              <a:lnSpc>
                <a:spcPct val="100000"/>
              </a:lnSpc>
              <a:spcBef>
                <a:spcPts val="600"/>
              </a:spcBef>
              <a:spcAft>
                <a:spcPts val="0"/>
              </a:spcAft>
              <a:buClr>
                <a:schemeClr val="accent1"/>
              </a:buClr>
              <a:buSzPts val="1800"/>
              <a:buFont typeface="Noto Sans Symbols"/>
              <a:buNone/>
              <a:defRPr sz="1400" b="1" i="0" u="none" strike="noStrike" cap="none">
                <a:solidFill>
                  <a:schemeClr val="accent1"/>
                </a:solidFill>
                <a:latin typeface="Open Sans"/>
                <a:ea typeface="Open Sans"/>
                <a:cs typeface="Open Sans"/>
                <a:sym typeface="Open Sans"/>
              </a:defRPr>
            </a:lvl5pPr>
            <a:lvl6pPr marL="2743200" marR="0" lvl="5" indent="-228600" algn="l" rtl="0">
              <a:lnSpc>
                <a:spcPct val="100000"/>
              </a:lnSpc>
              <a:spcBef>
                <a:spcPts val="600"/>
              </a:spcBef>
              <a:spcAft>
                <a:spcPts val="0"/>
              </a:spcAft>
              <a:buClr>
                <a:schemeClr val="accent1"/>
              </a:buClr>
              <a:buSzPts val="1800"/>
              <a:buFont typeface="Arial"/>
              <a:buNone/>
              <a:defRPr sz="1400" b="0" i="0" u="none" strike="noStrike" cap="none">
                <a:solidFill>
                  <a:schemeClr val="accent1"/>
                </a:solidFill>
                <a:latin typeface="Open Sans"/>
                <a:ea typeface="Open Sans"/>
                <a:cs typeface="Open Sans"/>
                <a:sym typeface="Open Sans"/>
              </a:defRPr>
            </a:lvl6pPr>
            <a:lvl7pPr marL="3200400" marR="0" lvl="6" indent="-342900" algn="l" rtl="0">
              <a:lnSpc>
                <a:spcPct val="100000"/>
              </a:lnSpc>
              <a:spcBef>
                <a:spcPts val="0"/>
              </a:spcBef>
              <a:spcAft>
                <a:spcPts val="0"/>
              </a:spcAft>
              <a:buClr>
                <a:schemeClr val="accent1"/>
              </a:buClr>
              <a:buSzPts val="1800"/>
              <a:buFont typeface="Arial"/>
              <a:buChar char="—"/>
              <a:defRPr sz="1400" b="0" i="0" u="none" strike="noStrike" cap="none">
                <a:solidFill>
                  <a:schemeClr val="accent1"/>
                </a:solidFill>
                <a:latin typeface="Open Sans"/>
                <a:ea typeface="Open Sans"/>
                <a:cs typeface="Open Sans"/>
                <a:sym typeface="Open Sans"/>
              </a:defRPr>
            </a:lvl7pPr>
            <a:lvl8pPr marL="3657600" marR="0" lvl="7" indent="-342900" algn="l" rtl="0">
              <a:lnSpc>
                <a:spcPct val="100000"/>
              </a:lnSpc>
              <a:spcBef>
                <a:spcPts val="0"/>
              </a:spcBef>
              <a:spcAft>
                <a:spcPts val="0"/>
              </a:spcAft>
              <a:buClr>
                <a:schemeClr val="accent1"/>
              </a:buClr>
              <a:buSzPts val="1800"/>
              <a:buFont typeface="Open Sans"/>
              <a:buChar char="–"/>
              <a:defRPr sz="1400" b="0" i="0" u="none" strike="noStrike" cap="none">
                <a:solidFill>
                  <a:schemeClr val="accent1"/>
                </a:solidFill>
                <a:latin typeface="Open Sans"/>
                <a:ea typeface="Open Sans"/>
                <a:cs typeface="Open Sans"/>
                <a:sym typeface="Open Sans"/>
              </a:defRPr>
            </a:lvl8pPr>
            <a:lvl9pPr marL="4114800" marR="0" lvl="8" indent="-342900" algn="l" rtl="0">
              <a:lnSpc>
                <a:spcPct val="100000"/>
              </a:lnSpc>
              <a:spcBef>
                <a:spcPts val="0"/>
              </a:spcBef>
              <a:spcAft>
                <a:spcPts val="0"/>
              </a:spcAft>
              <a:buClr>
                <a:schemeClr val="accent1"/>
              </a:buClr>
              <a:buSzPts val="1800"/>
              <a:buFont typeface="Noto Sans Symbols"/>
              <a:buChar char="▪"/>
              <a:defRPr sz="1400" b="0" i="0" u="none" strike="noStrike" cap="none">
                <a:solidFill>
                  <a:schemeClr val="accent1"/>
                </a:solidFill>
                <a:latin typeface="Open Sans"/>
                <a:ea typeface="Open Sans"/>
                <a:cs typeface="Open Sans"/>
                <a:sym typeface="Open Sans"/>
              </a:defRPr>
            </a:lvl9pPr>
          </a:lstStyle>
          <a:p>
            <a:pPr marL="0" lvl="2" indent="0">
              <a:spcBef>
                <a:spcPts val="0"/>
              </a:spcBef>
              <a:buFont typeface="Arial"/>
              <a:buNone/>
            </a:pPr>
            <a:endParaRPr lang="en-US" dirty="0" smtClean="0"/>
          </a:p>
          <a:p>
            <a:pPr marL="388800" lvl="2" indent="-171450" algn="just">
              <a:lnSpc>
                <a:spcPct val="150000"/>
              </a:lnSpc>
              <a:spcBef>
                <a:spcPts val="600"/>
              </a:spcBef>
            </a:pPr>
            <a:r>
              <a:rPr lang="en-IN" dirty="0" smtClean="0"/>
              <a:t> </a:t>
            </a:r>
            <a:r>
              <a:rPr lang="en-US" sz="1800" dirty="0" smtClean="0"/>
              <a:t>MPC </a:t>
            </a:r>
            <a:r>
              <a:rPr lang="en-IN" sz="1800" dirty="0" smtClean="0"/>
              <a:t>bridges co-present and remote collaboration</a:t>
            </a:r>
          </a:p>
          <a:p>
            <a:pPr marL="388800" lvl="2" indent="-171450" algn="just">
              <a:lnSpc>
                <a:spcPct val="150000"/>
              </a:lnSpc>
              <a:spcBef>
                <a:spcPts val="600"/>
              </a:spcBef>
            </a:pPr>
            <a:r>
              <a:rPr lang="en-IN" sz="1800" dirty="0" smtClean="0"/>
              <a:t> </a:t>
            </a:r>
            <a:r>
              <a:rPr lang="en-US" sz="1800" dirty="0"/>
              <a:t>Crucial for </a:t>
            </a:r>
            <a:r>
              <a:rPr lang="en-US" sz="1800" dirty="0" smtClean="0"/>
              <a:t>HCI </a:t>
            </a:r>
            <a:r>
              <a:rPr lang="en-US" sz="1800" dirty="0"/>
              <a:t>to analyze collaboration dynamics</a:t>
            </a:r>
            <a:endParaRPr lang="en-IN" sz="1800" dirty="0" smtClean="0"/>
          </a:p>
        </p:txBody>
      </p:sp>
      <p:sp>
        <p:nvSpPr>
          <p:cNvPr id="6" name="Google Shape;290;p3"/>
          <p:cNvSpPr txBox="1">
            <a:spLocks/>
          </p:cNvSpPr>
          <p:nvPr/>
        </p:nvSpPr>
        <p:spPr>
          <a:xfrm>
            <a:off x="609601" y="3247817"/>
            <a:ext cx="10979020" cy="1915184"/>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1200"/>
              </a:spcBef>
              <a:spcAft>
                <a:spcPts val="0"/>
              </a:spcAft>
              <a:buClr>
                <a:schemeClr val="accent1"/>
              </a:buClr>
              <a:buSzPts val="1600"/>
              <a:buFont typeface="Arial"/>
              <a:buNone/>
              <a:defRPr sz="1600" b="1" i="0" u="none" strike="noStrike" cap="none">
                <a:solidFill>
                  <a:schemeClr val="accent1"/>
                </a:solidFill>
                <a:latin typeface="Open Sans"/>
                <a:ea typeface="Open Sans"/>
                <a:cs typeface="Open Sans"/>
                <a:sym typeface="Open Sans"/>
              </a:defRPr>
            </a:lvl1pPr>
            <a:lvl2pPr marL="914400" marR="0" lvl="1" indent="-228600" algn="l" rtl="0">
              <a:lnSpc>
                <a:spcPct val="100000"/>
              </a:lnSpc>
              <a:spcBef>
                <a:spcPts val="600"/>
              </a:spcBef>
              <a:spcAft>
                <a:spcPts val="0"/>
              </a:spcAft>
              <a:buClr>
                <a:schemeClr val="accent1"/>
              </a:buClr>
              <a:buSzPts val="1800"/>
              <a:buFont typeface="Open Sans"/>
              <a:buNone/>
              <a:defRPr sz="1600" b="0" i="0" u="none" strike="noStrike" cap="none">
                <a:solidFill>
                  <a:schemeClr val="accent1"/>
                </a:solidFill>
                <a:latin typeface="Open Sans"/>
                <a:ea typeface="Open Sans"/>
                <a:cs typeface="Open Sans"/>
                <a:sym typeface="Open Sans"/>
              </a:defRPr>
            </a:lvl2pPr>
            <a:lvl3pPr marL="1371600" marR="0" lvl="2" indent="-330200" algn="l" rtl="0">
              <a:lnSpc>
                <a:spcPct val="100000"/>
              </a:lnSpc>
              <a:spcBef>
                <a:spcPts val="1200"/>
              </a:spcBef>
              <a:spcAft>
                <a:spcPts val="0"/>
              </a:spcAft>
              <a:buClr>
                <a:schemeClr val="accent1"/>
              </a:buClr>
              <a:buSzPts val="1600"/>
              <a:buFont typeface="Arial"/>
              <a:buChar char="—"/>
              <a:defRPr sz="1600" b="0" i="0" u="none" strike="noStrike" cap="none">
                <a:solidFill>
                  <a:schemeClr val="accent1"/>
                </a:solidFill>
                <a:latin typeface="Open Sans"/>
                <a:ea typeface="Open Sans"/>
                <a:cs typeface="Open Sans"/>
                <a:sym typeface="Open Sans"/>
              </a:defRPr>
            </a:lvl3pPr>
            <a:lvl4pPr marL="1828800" marR="0" lvl="3" indent="-342900" algn="l" rtl="0">
              <a:lnSpc>
                <a:spcPct val="100000"/>
              </a:lnSpc>
              <a:spcBef>
                <a:spcPts val="0"/>
              </a:spcBef>
              <a:spcAft>
                <a:spcPts val="0"/>
              </a:spcAft>
              <a:buClr>
                <a:schemeClr val="accent1"/>
              </a:buClr>
              <a:buSzPts val="1800"/>
              <a:buFont typeface="Open Sans"/>
              <a:buChar char="–"/>
              <a:defRPr sz="1600" b="0" i="0" u="none" strike="noStrike" cap="none">
                <a:solidFill>
                  <a:schemeClr val="accent1"/>
                </a:solidFill>
                <a:latin typeface="Open Sans"/>
                <a:ea typeface="Open Sans"/>
                <a:cs typeface="Open Sans"/>
                <a:sym typeface="Open Sans"/>
              </a:defRPr>
            </a:lvl4pPr>
            <a:lvl5pPr marL="2286000" marR="0" lvl="4" indent="-228600" algn="l" rtl="0">
              <a:lnSpc>
                <a:spcPct val="100000"/>
              </a:lnSpc>
              <a:spcBef>
                <a:spcPts val="600"/>
              </a:spcBef>
              <a:spcAft>
                <a:spcPts val="0"/>
              </a:spcAft>
              <a:buClr>
                <a:schemeClr val="accent1"/>
              </a:buClr>
              <a:buSzPts val="1800"/>
              <a:buFont typeface="Noto Sans Symbols"/>
              <a:buNone/>
              <a:defRPr sz="1400" b="1" i="0" u="none" strike="noStrike" cap="none">
                <a:solidFill>
                  <a:schemeClr val="accent1"/>
                </a:solidFill>
                <a:latin typeface="Open Sans"/>
                <a:ea typeface="Open Sans"/>
                <a:cs typeface="Open Sans"/>
                <a:sym typeface="Open Sans"/>
              </a:defRPr>
            </a:lvl5pPr>
            <a:lvl6pPr marL="2743200" marR="0" lvl="5" indent="-228600" algn="l" rtl="0">
              <a:lnSpc>
                <a:spcPct val="100000"/>
              </a:lnSpc>
              <a:spcBef>
                <a:spcPts val="600"/>
              </a:spcBef>
              <a:spcAft>
                <a:spcPts val="0"/>
              </a:spcAft>
              <a:buClr>
                <a:schemeClr val="accent1"/>
              </a:buClr>
              <a:buSzPts val="1800"/>
              <a:buFont typeface="Arial"/>
              <a:buNone/>
              <a:defRPr sz="1400" b="0" i="0" u="none" strike="noStrike" cap="none">
                <a:solidFill>
                  <a:schemeClr val="accent1"/>
                </a:solidFill>
                <a:latin typeface="Open Sans"/>
                <a:ea typeface="Open Sans"/>
                <a:cs typeface="Open Sans"/>
                <a:sym typeface="Open Sans"/>
              </a:defRPr>
            </a:lvl6pPr>
            <a:lvl7pPr marL="3200400" marR="0" lvl="6" indent="-342900" algn="l" rtl="0">
              <a:lnSpc>
                <a:spcPct val="100000"/>
              </a:lnSpc>
              <a:spcBef>
                <a:spcPts val="0"/>
              </a:spcBef>
              <a:spcAft>
                <a:spcPts val="0"/>
              </a:spcAft>
              <a:buClr>
                <a:schemeClr val="accent1"/>
              </a:buClr>
              <a:buSzPts val="1800"/>
              <a:buFont typeface="Arial"/>
              <a:buChar char="—"/>
              <a:defRPr sz="1400" b="0" i="0" u="none" strike="noStrike" cap="none">
                <a:solidFill>
                  <a:schemeClr val="accent1"/>
                </a:solidFill>
                <a:latin typeface="Open Sans"/>
                <a:ea typeface="Open Sans"/>
                <a:cs typeface="Open Sans"/>
                <a:sym typeface="Open Sans"/>
              </a:defRPr>
            </a:lvl7pPr>
            <a:lvl8pPr marL="3657600" marR="0" lvl="7" indent="-342900" algn="l" rtl="0">
              <a:lnSpc>
                <a:spcPct val="100000"/>
              </a:lnSpc>
              <a:spcBef>
                <a:spcPts val="0"/>
              </a:spcBef>
              <a:spcAft>
                <a:spcPts val="0"/>
              </a:spcAft>
              <a:buClr>
                <a:schemeClr val="accent1"/>
              </a:buClr>
              <a:buSzPts val="1800"/>
              <a:buFont typeface="Open Sans"/>
              <a:buChar char="–"/>
              <a:defRPr sz="1400" b="0" i="0" u="none" strike="noStrike" cap="none">
                <a:solidFill>
                  <a:schemeClr val="accent1"/>
                </a:solidFill>
                <a:latin typeface="Open Sans"/>
                <a:ea typeface="Open Sans"/>
                <a:cs typeface="Open Sans"/>
                <a:sym typeface="Open Sans"/>
              </a:defRPr>
            </a:lvl8pPr>
            <a:lvl9pPr marL="4114800" marR="0" lvl="8" indent="-342900" algn="l" rtl="0">
              <a:lnSpc>
                <a:spcPct val="100000"/>
              </a:lnSpc>
              <a:spcBef>
                <a:spcPts val="0"/>
              </a:spcBef>
              <a:spcAft>
                <a:spcPts val="0"/>
              </a:spcAft>
              <a:buClr>
                <a:schemeClr val="accent1"/>
              </a:buClr>
              <a:buSzPts val="1800"/>
              <a:buFont typeface="Noto Sans Symbols"/>
              <a:buChar char="▪"/>
              <a:defRPr sz="1400" b="0" i="0" u="none" strike="noStrike" cap="none">
                <a:solidFill>
                  <a:schemeClr val="accent1"/>
                </a:solidFill>
                <a:latin typeface="Open Sans"/>
                <a:ea typeface="Open Sans"/>
                <a:cs typeface="Open Sans"/>
                <a:sym typeface="Open Sans"/>
              </a:defRPr>
            </a:lvl9pPr>
          </a:lstStyle>
          <a:p>
            <a:pPr marL="0" lvl="2" indent="0">
              <a:spcBef>
                <a:spcPts val="0"/>
              </a:spcBef>
              <a:buFont typeface="Arial"/>
              <a:buNone/>
            </a:pPr>
            <a:endParaRPr lang="en-US" dirty="0" smtClean="0"/>
          </a:p>
          <a:p>
            <a:pPr marL="388800" lvl="2" indent="-285750">
              <a:lnSpc>
                <a:spcPct val="150000"/>
              </a:lnSpc>
              <a:spcBef>
                <a:spcPts val="600"/>
              </a:spcBef>
            </a:pPr>
            <a:r>
              <a:rPr lang="en-IN" dirty="0" smtClean="0"/>
              <a:t> </a:t>
            </a:r>
            <a:r>
              <a:rPr lang="en-US" sz="1800" dirty="0"/>
              <a:t>MPC systems face challenges such as</a:t>
            </a:r>
            <a:r>
              <a:rPr lang="en-US" sz="1800" dirty="0" smtClean="0"/>
              <a:t>:</a:t>
            </a:r>
            <a:endParaRPr lang="en-US" sz="1800" dirty="0"/>
          </a:p>
          <a:p>
            <a:pPr marL="846000" lvl="3" indent="-285750">
              <a:lnSpc>
                <a:spcPct val="150000"/>
              </a:lnSpc>
              <a:spcBef>
                <a:spcPts val="600"/>
              </a:spcBef>
            </a:pPr>
            <a:r>
              <a:rPr lang="en-IN" sz="1800" dirty="0"/>
              <a:t>Display Disparity       :   </a:t>
            </a:r>
            <a:r>
              <a:rPr lang="en-US" sz="1800" dirty="0"/>
              <a:t>Differing devices create fragmented perspectives</a:t>
            </a:r>
            <a:r>
              <a:rPr lang="en-IN" sz="1800" dirty="0"/>
              <a:t> </a:t>
            </a:r>
          </a:p>
          <a:p>
            <a:pPr marL="846000" lvl="3" indent="-285750">
              <a:lnSpc>
                <a:spcPct val="150000"/>
              </a:lnSpc>
              <a:spcBef>
                <a:spcPts val="600"/>
              </a:spcBef>
            </a:pPr>
            <a:r>
              <a:rPr lang="en-IN" sz="1800" b="1" u="sng" dirty="0"/>
              <a:t>Presence Disparity</a:t>
            </a:r>
            <a:r>
              <a:rPr lang="en-IN" sz="1800" b="1" dirty="0"/>
              <a:t> </a:t>
            </a:r>
            <a:r>
              <a:rPr lang="en-IN" sz="1800" dirty="0"/>
              <a:t>:   </a:t>
            </a:r>
            <a:r>
              <a:rPr lang="en-US" sz="1800" dirty="0"/>
              <a:t>Co-located participants feel a stronger sense of presence than remote</a:t>
            </a:r>
          </a:p>
          <a:p>
            <a:pPr marL="560250" lvl="3" indent="0">
              <a:lnSpc>
                <a:spcPct val="150000"/>
              </a:lnSpc>
              <a:spcBef>
                <a:spcPts val="600"/>
              </a:spcBef>
              <a:buNone/>
            </a:pPr>
            <a:r>
              <a:rPr lang="en-US" sz="1800" dirty="0"/>
              <a:t>                                               </a:t>
            </a:r>
            <a:r>
              <a:rPr lang="en-US" sz="1800" dirty="0" smtClean="0"/>
              <a:t>collaborators</a:t>
            </a:r>
            <a:endParaRPr lang="en-IN" sz="1800" dirty="0"/>
          </a:p>
        </p:txBody>
      </p:sp>
      <p:sp>
        <p:nvSpPr>
          <p:cNvPr id="3" name="Rectangle 2"/>
          <p:cNvSpPr/>
          <p:nvPr/>
        </p:nvSpPr>
        <p:spPr>
          <a:xfrm>
            <a:off x="933061" y="4512938"/>
            <a:ext cx="10600836" cy="98629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p:cNvSpPr txBox="1"/>
          <p:nvPr/>
        </p:nvSpPr>
        <p:spPr>
          <a:xfrm>
            <a:off x="4413158" y="3316278"/>
            <a:ext cx="370854" cy="261610"/>
          </a:xfrm>
          <a:prstGeom prst="rect">
            <a:avLst/>
          </a:prstGeom>
          <a:noFill/>
        </p:spPr>
        <p:txBody>
          <a:bodyPr wrap="square" rtlCol="0">
            <a:spAutoFit/>
          </a:bodyPr>
          <a:lstStyle/>
          <a:p>
            <a:r>
              <a:rPr lang="en-IN" sz="1100" dirty="0" smtClean="0"/>
              <a:t>[1]</a:t>
            </a:r>
            <a:endParaRPr lang="en-IN" sz="1100" dirty="0"/>
          </a:p>
        </p:txBody>
      </p:sp>
    </p:spTree>
    <p:extLst>
      <p:ext uri="{BB962C8B-B14F-4D97-AF65-F5344CB8AC3E}">
        <p14:creationId xmlns:p14="http://schemas.microsoft.com/office/powerpoint/2010/main" val="1909949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217350" lvl="2" indent="0">
              <a:buNone/>
            </a:pPr>
            <a:endParaRPr lang="en-US" sz="2000" dirty="0" smtClean="0"/>
          </a:p>
          <a:p>
            <a:pPr marL="388800" lvl="2" indent="-171450"/>
            <a:r>
              <a:rPr lang="en-US" sz="2000" b="1" dirty="0" smtClean="0"/>
              <a:t> STS-GCN </a:t>
            </a:r>
            <a:r>
              <a:rPr lang="en-US" sz="2000" b="1" dirty="0"/>
              <a:t>functional but imprecise</a:t>
            </a:r>
            <a:r>
              <a:rPr lang="en-US" sz="2000" dirty="0"/>
              <a:t>: Requires </a:t>
            </a:r>
            <a:r>
              <a:rPr lang="en-US" sz="2000" dirty="0" err="1"/>
              <a:t>finetuning</a:t>
            </a:r>
            <a:r>
              <a:rPr lang="en-US" sz="2000" dirty="0"/>
              <a:t> for dynamic </a:t>
            </a:r>
            <a:r>
              <a:rPr lang="en-US" sz="2000" dirty="0" smtClean="0"/>
              <a:t>motions</a:t>
            </a:r>
          </a:p>
          <a:p>
            <a:pPr marL="217350" lvl="2" indent="0">
              <a:buNone/>
            </a:pPr>
            <a:endParaRPr lang="en-US" sz="2000" dirty="0" smtClean="0"/>
          </a:p>
          <a:p>
            <a:pPr marL="388800" lvl="2" indent="-171450"/>
            <a:r>
              <a:rPr lang="en-US" sz="2000" dirty="0" smtClean="0"/>
              <a:t> Local vs </a:t>
            </a:r>
            <a:r>
              <a:rPr lang="en-US" sz="2000" dirty="0"/>
              <a:t>global pose </a:t>
            </a:r>
            <a:r>
              <a:rPr lang="en-US" sz="2000" dirty="0" smtClean="0"/>
              <a:t>prediction</a:t>
            </a:r>
          </a:p>
          <a:p>
            <a:pPr marL="217350" lvl="2" indent="0">
              <a:buNone/>
            </a:pPr>
            <a:endParaRPr lang="en-US" sz="2000" dirty="0" smtClean="0"/>
          </a:p>
          <a:p>
            <a:pPr marL="388800" lvl="2" indent="-171450"/>
            <a:r>
              <a:rPr lang="en-IN" sz="2000" dirty="0" smtClean="0"/>
              <a:t> Verify </a:t>
            </a:r>
            <a:r>
              <a:rPr lang="en-IN" sz="2000" dirty="0"/>
              <a:t>model’s joint </a:t>
            </a:r>
            <a:r>
              <a:rPr lang="en-IN" sz="2000" dirty="0" smtClean="0"/>
              <a:t>compatibility</a:t>
            </a:r>
            <a:r>
              <a:rPr lang="en-IN" sz="2000" dirty="0"/>
              <a:t> </a:t>
            </a:r>
            <a:r>
              <a:rPr lang="en-IN" sz="2000" dirty="0" smtClean="0"/>
              <a:t>to ensure </a:t>
            </a:r>
            <a:r>
              <a:rPr lang="en-IN" sz="2000" dirty="0"/>
              <a:t>outputs suffice for avatar </a:t>
            </a:r>
            <a:r>
              <a:rPr lang="en-IN" sz="2000" dirty="0" smtClean="0"/>
              <a:t>animation</a:t>
            </a:r>
          </a:p>
          <a:p>
            <a:pPr marL="217350" lvl="2" indent="0">
              <a:buNone/>
            </a:pPr>
            <a:endParaRPr lang="en-IN" sz="2000" dirty="0" smtClean="0"/>
          </a:p>
          <a:p>
            <a:pPr marL="388800" lvl="2" indent="-171450"/>
            <a:r>
              <a:rPr lang="en-IN" sz="2000" dirty="0" smtClean="0"/>
              <a:t> Proper </a:t>
            </a:r>
            <a:r>
              <a:rPr lang="en-IN" sz="2000" dirty="0" err="1" smtClean="0"/>
              <a:t>preprocessing</a:t>
            </a:r>
            <a:r>
              <a:rPr lang="en-IN" sz="2000" dirty="0" smtClean="0"/>
              <a:t> very important</a:t>
            </a:r>
          </a:p>
          <a:p>
            <a:pPr marL="217350" lvl="2" indent="0">
              <a:buNone/>
            </a:pPr>
            <a:endParaRPr lang="en-IN" sz="2000" dirty="0" smtClean="0"/>
          </a:p>
          <a:p>
            <a:pPr marL="388800" lvl="2" indent="-171450"/>
            <a:r>
              <a:rPr lang="en-US" sz="2000" dirty="0" smtClean="0"/>
              <a:t> Input-output </a:t>
            </a:r>
            <a:r>
              <a:rPr lang="en-US" sz="2000" dirty="0"/>
              <a:t>representation impacts system design</a:t>
            </a:r>
            <a:endParaRPr lang="en-US" sz="2000" dirty="0" smtClean="0"/>
          </a:p>
          <a:p>
            <a:pPr marL="217350" lvl="2" indent="0">
              <a:spcBef>
                <a:spcPts val="600"/>
              </a:spcBef>
              <a:buNone/>
            </a:pPr>
            <a:endParaRPr lang="en-US" sz="1800" b="1" dirty="0"/>
          </a:p>
          <a:p>
            <a:pPr marL="388800" lvl="2" indent="-171450">
              <a:spcBef>
                <a:spcPts val="600"/>
              </a:spcBef>
            </a:pPr>
            <a:endParaRPr lang="en-US" sz="1800" b="1" dirty="0" smtClean="0"/>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US" dirty="0" smtClean="0"/>
              <a:t>Key </a:t>
            </a:r>
            <a:r>
              <a:rPr lang="en-US" dirty="0"/>
              <a:t>Findings and Insights</a:t>
            </a:r>
          </a:p>
        </p:txBody>
      </p:sp>
    </p:spTree>
    <p:extLst>
      <p:ext uri="{BB962C8B-B14F-4D97-AF65-F5344CB8AC3E}">
        <p14:creationId xmlns:p14="http://schemas.microsoft.com/office/powerpoint/2010/main" val="426180402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217350" lvl="2" indent="0">
              <a:buNone/>
            </a:pPr>
            <a:endParaRPr lang="en-US" sz="2000" dirty="0" smtClean="0"/>
          </a:p>
          <a:p>
            <a:pPr marL="217350" lvl="2" indent="0">
              <a:buNone/>
            </a:pPr>
            <a:endParaRPr lang="en-US" sz="2000" dirty="0"/>
          </a:p>
          <a:p>
            <a:pPr marL="388800" lvl="2" indent="-171450"/>
            <a:r>
              <a:rPr lang="en-US" sz="2000" dirty="0" smtClean="0"/>
              <a:t> Limited to local </a:t>
            </a:r>
            <a:r>
              <a:rPr lang="en-US" sz="2000" dirty="0"/>
              <a:t>pose prediction; future work can explore global pose prediction </a:t>
            </a:r>
            <a:r>
              <a:rPr lang="en-US" sz="2000" dirty="0" smtClean="0"/>
              <a:t> </a:t>
            </a:r>
          </a:p>
          <a:p>
            <a:pPr marL="217350" lvl="2" indent="0">
              <a:buNone/>
            </a:pPr>
            <a:r>
              <a:rPr lang="en-US" sz="2000" dirty="0"/>
              <a:t> </a:t>
            </a:r>
            <a:r>
              <a:rPr lang="en-US" sz="2000" dirty="0" smtClean="0"/>
              <a:t>   models</a:t>
            </a:r>
          </a:p>
          <a:p>
            <a:pPr marL="217350" lvl="2" indent="0">
              <a:buNone/>
            </a:pPr>
            <a:endParaRPr lang="en-US" sz="2000" b="1" dirty="0" smtClean="0"/>
          </a:p>
          <a:p>
            <a:pPr marL="388800" lvl="2" indent="-171450"/>
            <a:r>
              <a:rPr lang="en-US" sz="2000" dirty="0" smtClean="0"/>
              <a:t> Support the existing MPC system in its full scale</a:t>
            </a:r>
          </a:p>
          <a:p>
            <a:pPr marL="217350" lvl="2" indent="0">
              <a:buNone/>
            </a:pPr>
            <a:endParaRPr lang="en-US" sz="2000" b="1" dirty="0" smtClean="0"/>
          </a:p>
          <a:p>
            <a:pPr marL="388800" lvl="2" indent="-171450"/>
            <a:r>
              <a:rPr lang="en-US" sz="2000" dirty="0" smtClean="0"/>
              <a:t> Validate </a:t>
            </a:r>
            <a:r>
              <a:rPr lang="en-US" sz="2000" dirty="0"/>
              <a:t>latency reduction with complete </a:t>
            </a:r>
            <a:r>
              <a:rPr lang="en-US" sz="2000" dirty="0" smtClean="0"/>
              <a:t>configuration</a:t>
            </a:r>
            <a:endParaRPr lang="en-US" sz="2000" b="1" dirty="0"/>
          </a:p>
          <a:p>
            <a:pPr marL="388800" lvl="2" indent="-171450">
              <a:spcBef>
                <a:spcPts val="600"/>
              </a:spcBef>
            </a:pPr>
            <a:endParaRPr lang="en-US" sz="1800" b="1" dirty="0" smtClean="0"/>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US" dirty="0"/>
              <a:t>Limitations </a:t>
            </a:r>
            <a:r>
              <a:rPr lang="en-US" dirty="0" smtClean="0"/>
              <a:t>and Future Work</a:t>
            </a:r>
            <a:endParaRPr lang="en-US" dirty="0"/>
          </a:p>
        </p:txBody>
      </p:sp>
    </p:spTree>
    <p:extLst>
      <p:ext uri="{BB962C8B-B14F-4D97-AF65-F5344CB8AC3E}">
        <p14:creationId xmlns:p14="http://schemas.microsoft.com/office/powerpoint/2010/main" val="371598067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12"/>
          <p:cNvSpPr txBox="1">
            <a:spLocks noGrp="1"/>
          </p:cNvSpPr>
          <p:nvPr>
            <p:ph type="title"/>
          </p:nvPr>
        </p:nvSpPr>
        <p:spPr>
          <a:xfrm>
            <a:off x="874712" y="2833261"/>
            <a:ext cx="8024191" cy="1107996"/>
          </a:xfrm>
          <a:prstGeom prst="rect">
            <a:avLst/>
          </a:prstGeom>
          <a:noFill/>
          <a:ln>
            <a:noFill/>
          </a:ln>
        </p:spPr>
        <p:txBody>
          <a:bodyPr spcFirstLastPara="1" wrap="square" lIns="0" tIns="0" rIns="0" bIns="0" anchor="t" anchorCtr="0">
            <a:spAutoFit/>
          </a:bodyPr>
          <a:lstStyle/>
          <a:p>
            <a:pPr marL="0" lvl="5" indent="0" algn="l" rtl="0">
              <a:spcBef>
                <a:spcPts val="0"/>
              </a:spcBef>
              <a:spcAft>
                <a:spcPts val="0"/>
              </a:spcAft>
              <a:buNone/>
            </a:pPr>
            <a:r>
              <a:rPr lang="en-US" sz="3600" b="1" dirty="0">
                <a:solidFill>
                  <a:schemeClr val="lt1"/>
                </a:solidFill>
                <a:latin typeface="Open Sans"/>
                <a:ea typeface="Open Sans"/>
                <a:cs typeface="Open Sans"/>
                <a:sym typeface="Open Sans"/>
              </a:rPr>
              <a:t>Thank You</a:t>
            </a:r>
            <a:br>
              <a:rPr lang="en-US" sz="3600" b="1" dirty="0">
                <a:solidFill>
                  <a:schemeClr val="lt1"/>
                </a:solidFill>
                <a:latin typeface="Open Sans"/>
                <a:ea typeface="Open Sans"/>
                <a:cs typeface="Open Sans"/>
                <a:sym typeface="Open Sans"/>
              </a:rPr>
            </a:br>
            <a:r>
              <a:rPr lang="en-US" sz="3600" b="1" dirty="0" smtClean="0">
                <a:solidFill>
                  <a:schemeClr val="lt1"/>
                </a:solidFill>
                <a:latin typeface="Open Sans"/>
                <a:ea typeface="Open Sans"/>
                <a:cs typeface="Open Sans"/>
                <a:sym typeface="Open Sans"/>
              </a:rPr>
              <a:t>Demo and </a:t>
            </a:r>
            <a:r>
              <a:rPr lang="en-US" sz="3600" b="1" dirty="0" err="1" smtClean="0">
                <a:solidFill>
                  <a:schemeClr val="lt1"/>
                </a:solidFill>
                <a:latin typeface="Open Sans"/>
                <a:ea typeface="Open Sans"/>
                <a:cs typeface="Open Sans"/>
                <a:sym typeface="Open Sans"/>
              </a:rPr>
              <a:t>QnA</a:t>
            </a:r>
            <a:endParaRPr sz="3600" dirty="0">
              <a:solidFill>
                <a:schemeClr val="lt1"/>
              </a:solidFill>
              <a:latin typeface="Open Sans"/>
              <a:ea typeface="Open Sans"/>
              <a:cs typeface="Open Sans"/>
              <a:sym typeface="Open Sans"/>
            </a:endParaRPr>
          </a:p>
        </p:txBody>
      </p:sp>
    </p:spTree>
    <p:extLst>
      <p:ext uri="{BB962C8B-B14F-4D97-AF65-F5344CB8AC3E}">
        <p14:creationId xmlns:p14="http://schemas.microsoft.com/office/powerpoint/2010/main" val="51141816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1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accent1"/>
              </a:buClr>
              <a:buSzPts val="2400"/>
              <a:buFont typeface="Open Sans"/>
              <a:buNone/>
            </a:pPr>
            <a:r>
              <a:rPr lang="en-US"/>
              <a:t>References</a:t>
            </a:r>
            <a:br>
              <a:rPr lang="en-US"/>
            </a:br>
            <a:endParaRPr b="0"/>
          </a:p>
        </p:txBody>
      </p:sp>
      <p:sp>
        <p:nvSpPr>
          <p:cNvPr id="361" name="Google Shape;361;p13"/>
          <p:cNvSpPr txBox="1">
            <a:spLocks noGrp="1"/>
          </p:cNvSpPr>
          <p:nvPr>
            <p:ph type="body" idx="1"/>
          </p:nvPr>
        </p:nvSpPr>
        <p:spPr>
          <a:xfrm>
            <a:off x="874711" y="942393"/>
            <a:ext cx="10580688" cy="5150497"/>
          </a:xfrm>
          <a:prstGeom prst="rect">
            <a:avLst/>
          </a:prstGeom>
          <a:noFill/>
          <a:ln>
            <a:noFill/>
          </a:ln>
        </p:spPr>
        <p:txBody>
          <a:bodyPr spcFirstLastPara="1" wrap="square" lIns="0" tIns="0" rIns="0" bIns="0" anchor="t" anchorCtr="0">
            <a:noAutofit/>
          </a:bodyPr>
          <a:lstStyle/>
          <a:p>
            <a:pPr marL="0" lvl="1" indent="-355600">
              <a:spcBef>
                <a:spcPts val="200"/>
              </a:spcBef>
            </a:pPr>
            <a:r>
              <a:rPr lang="en-IN" sz="1200" b="1" dirty="0" smtClean="0"/>
              <a:t>[</a:t>
            </a:r>
            <a:r>
              <a:rPr lang="en-IN" sz="1200" b="1" dirty="0"/>
              <a:t>1</a:t>
            </a:r>
            <a:r>
              <a:rPr lang="en-IN" sz="1200" b="1" dirty="0" smtClean="0"/>
              <a:t>] </a:t>
            </a:r>
            <a:r>
              <a:rPr lang="en-IN" sz="1200" dirty="0"/>
              <a:t>https://www.cbre.com/insights/articles/mixed-presence-collaboration-key-to-successful-hybrid-work</a:t>
            </a:r>
            <a:endParaRPr lang="en-IN" sz="1200" dirty="0" smtClean="0"/>
          </a:p>
          <a:p>
            <a:pPr marL="0" lvl="1" indent="-355600">
              <a:spcBef>
                <a:spcPts val="200"/>
              </a:spcBef>
            </a:pPr>
            <a:r>
              <a:rPr lang="en-IN" sz="1200" b="1" dirty="0" smtClean="0"/>
              <a:t>[2</a:t>
            </a:r>
            <a:r>
              <a:rPr lang="en-IN" sz="1200" b="1" dirty="0"/>
              <a:t>] </a:t>
            </a:r>
            <a:r>
              <a:rPr lang="en-IN" sz="1200" dirty="0"/>
              <a:t>https://www.robotlab.com/blog/what-is-the-difference-between-ar-and-vr</a:t>
            </a:r>
            <a:endParaRPr lang="en-IN" sz="1200" dirty="0" smtClean="0"/>
          </a:p>
          <a:p>
            <a:pPr marL="0" lvl="1" indent="-355600">
              <a:spcBef>
                <a:spcPts val="200"/>
              </a:spcBef>
            </a:pPr>
            <a:r>
              <a:rPr lang="en-IN" sz="1200" b="1" dirty="0" smtClean="0"/>
              <a:t>[3</a:t>
            </a:r>
            <a:r>
              <a:rPr lang="en-IN" sz="1200" b="1" dirty="0"/>
              <a:t>] </a:t>
            </a:r>
            <a:r>
              <a:rPr lang="en-US" sz="1200" dirty="0"/>
              <a:t>I Tried $10,000 Hollywood Motion Capture </a:t>
            </a:r>
            <a:r>
              <a:rPr lang="en-US" sz="1200" dirty="0" smtClean="0"/>
              <a:t>Suit | </a:t>
            </a:r>
            <a:r>
              <a:rPr lang="en-IN" sz="1200" dirty="0" smtClean="0"/>
              <a:t>https</a:t>
            </a:r>
            <a:r>
              <a:rPr lang="en-IN" sz="1200" dirty="0"/>
              <a:t>://www.youtube.com/watch?v=AIRJqmm0eqE</a:t>
            </a:r>
            <a:endParaRPr lang="en-IN" sz="1200" dirty="0" smtClean="0"/>
          </a:p>
          <a:p>
            <a:pPr marL="0" lvl="1" indent="-355600">
              <a:spcBef>
                <a:spcPts val="200"/>
              </a:spcBef>
            </a:pPr>
            <a:r>
              <a:rPr lang="en-IN" sz="1200" b="1" dirty="0"/>
              <a:t>[4] </a:t>
            </a:r>
            <a:r>
              <a:rPr lang="en-IN" sz="1200" dirty="0" err="1"/>
              <a:t>Julieta</a:t>
            </a:r>
            <a:r>
              <a:rPr lang="en-IN" sz="1200" dirty="0"/>
              <a:t> Martinez, Michael J. Black, and Javier Romero. On human </a:t>
            </a:r>
            <a:r>
              <a:rPr lang="en-IN" sz="1200" dirty="0" smtClean="0"/>
              <a:t>motion prediction </a:t>
            </a:r>
            <a:r>
              <a:rPr lang="en-IN" sz="1200" dirty="0"/>
              <a:t>using recurrent neural networks. Proceedings IEEE Conference </a:t>
            </a:r>
            <a:r>
              <a:rPr lang="en-IN" sz="1200" dirty="0" smtClean="0"/>
              <a:t> </a:t>
            </a:r>
          </a:p>
          <a:p>
            <a:pPr marL="0" lvl="1" indent="-355600">
              <a:spcBef>
                <a:spcPts val="200"/>
              </a:spcBef>
            </a:pPr>
            <a:r>
              <a:rPr lang="en-IN" sz="1200" dirty="0"/>
              <a:t> </a:t>
            </a:r>
            <a:r>
              <a:rPr lang="en-IN" sz="1200" dirty="0" smtClean="0"/>
              <a:t>     on Computer </a:t>
            </a:r>
            <a:r>
              <a:rPr lang="en-IN" sz="1200" dirty="0"/>
              <a:t>Vision and Pattern Recognition (CVPR) 2017, July 2017, pp. </a:t>
            </a:r>
            <a:r>
              <a:rPr lang="en-IN" sz="1200" dirty="0" smtClean="0"/>
              <a:t>4674–4683</a:t>
            </a:r>
            <a:endParaRPr lang="en-IN" sz="1200" dirty="0"/>
          </a:p>
          <a:p>
            <a:pPr marL="0" lvl="1" indent="-355600">
              <a:spcBef>
                <a:spcPts val="200"/>
              </a:spcBef>
            </a:pPr>
            <a:r>
              <a:rPr lang="en-IN" sz="1200" b="1" dirty="0" smtClean="0"/>
              <a:t>[</a:t>
            </a:r>
            <a:r>
              <a:rPr lang="en-IN" sz="1200" b="1" dirty="0"/>
              <a:t>5</a:t>
            </a:r>
            <a:r>
              <a:rPr lang="en-IN" sz="1200" b="1" dirty="0" smtClean="0"/>
              <a:t>] </a:t>
            </a:r>
            <a:r>
              <a:rPr lang="en-IN" sz="1200" dirty="0"/>
              <a:t>Wei Mao, </a:t>
            </a:r>
            <a:r>
              <a:rPr lang="en-IN" sz="1200" dirty="0" err="1"/>
              <a:t>Miaomiao</a:t>
            </a:r>
            <a:r>
              <a:rPr lang="en-IN" sz="1200" dirty="0"/>
              <a:t> Liu, Mathieu Salzmann, and </a:t>
            </a:r>
            <a:r>
              <a:rPr lang="en-IN" sz="1200" dirty="0" err="1"/>
              <a:t>Hongdong</a:t>
            </a:r>
            <a:r>
              <a:rPr lang="en-IN" sz="1200" dirty="0"/>
              <a:t> Li. Learning Trajectory Dependencies for Human Motion Prediction. Proceedings of </a:t>
            </a:r>
          </a:p>
          <a:p>
            <a:pPr marL="0" lvl="1" indent="-355600">
              <a:spcBef>
                <a:spcPts val="200"/>
              </a:spcBef>
            </a:pPr>
            <a:r>
              <a:rPr lang="en-IN" sz="1200" dirty="0"/>
              <a:t>      </a:t>
            </a:r>
            <a:r>
              <a:rPr lang="en-IN" sz="1200" dirty="0" smtClean="0"/>
              <a:t>the </a:t>
            </a:r>
            <a:r>
              <a:rPr lang="en-IN" sz="1200" dirty="0"/>
              <a:t>IEEE/CVF International Conference on Computer Vision (ICCV), Oct. 2019</a:t>
            </a:r>
          </a:p>
          <a:p>
            <a:pPr marL="0" lvl="1" indent="-355600">
              <a:spcBef>
                <a:spcPts val="200"/>
              </a:spcBef>
            </a:pPr>
            <a:r>
              <a:rPr lang="en-IN" sz="1200" b="1" dirty="0" smtClean="0"/>
              <a:t>[</a:t>
            </a:r>
            <a:r>
              <a:rPr lang="en-IN" sz="1200" b="1" dirty="0"/>
              <a:t>6</a:t>
            </a:r>
            <a:r>
              <a:rPr lang="en-IN" sz="1200" b="1" dirty="0" smtClean="0"/>
              <a:t>] </a:t>
            </a:r>
            <a:r>
              <a:rPr lang="en-IN" sz="1200" dirty="0" err="1"/>
              <a:t>Theodoros</a:t>
            </a:r>
            <a:r>
              <a:rPr lang="en-IN" sz="1200" dirty="0"/>
              <a:t> </a:t>
            </a:r>
            <a:r>
              <a:rPr lang="en-IN" sz="1200" dirty="0" err="1"/>
              <a:t>Sofianos</a:t>
            </a:r>
            <a:r>
              <a:rPr lang="en-IN" sz="1200" dirty="0"/>
              <a:t>, </a:t>
            </a:r>
            <a:r>
              <a:rPr lang="en-IN" sz="1200" dirty="0" err="1"/>
              <a:t>Alessio</a:t>
            </a:r>
            <a:r>
              <a:rPr lang="en-IN" sz="1200" dirty="0"/>
              <a:t> </a:t>
            </a:r>
            <a:r>
              <a:rPr lang="en-IN" sz="1200" dirty="0" err="1"/>
              <a:t>Sampieri</a:t>
            </a:r>
            <a:r>
              <a:rPr lang="en-IN" sz="1200" dirty="0"/>
              <a:t>, Luca Franco, and Fabio Galasso. Space-Time-Separable Graph Convolutional Network for Pose   </a:t>
            </a:r>
          </a:p>
          <a:p>
            <a:pPr marL="0" lvl="1" indent="-355600">
              <a:spcBef>
                <a:spcPts val="200"/>
              </a:spcBef>
            </a:pPr>
            <a:r>
              <a:rPr lang="en-IN" sz="1200" dirty="0"/>
              <a:t>      </a:t>
            </a:r>
            <a:r>
              <a:rPr lang="en-IN" sz="1200" dirty="0" smtClean="0"/>
              <a:t>Forecasting</a:t>
            </a:r>
            <a:r>
              <a:rPr lang="en-IN" sz="1200" dirty="0"/>
              <a:t>. Proceedings of the IEEE/CVF International Conference on Computer Vision (ICCV), 2021 </a:t>
            </a:r>
          </a:p>
          <a:p>
            <a:pPr marL="0" lvl="1" indent="-355600">
              <a:spcBef>
                <a:spcPts val="200"/>
              </a:spcBef>
            </a:pPr>
            <a:r>
              <a:rPr lang="en-IN" sz="1200" b="1" dirty="0" smtClean="0"/>
              <a:t>[</a:t>
            </a:r>
            <a:r>
              <a:rPr lang="en-IN" sz="1200" b="1" dirty="0"/>
              <a:t>7</a:t>
            </a:r>
            <a:r>
              <a:rPr lang="en-IN" sz="1200" b="1" dirty="0" smtClean="0"/>
              <a:t>] </a:t>
            </a:r>
            <a:r>
              <a:rPr lang="en-IN" sz="1200" dirty="0" err="1"/>
              <a:t>Lingwei</a:t>
            </a:r>
            <a:r>
              <a:rPr lang="en-IN" sz="1200" dirty="0"/>
              <a:t> Dang, </a:t>
            </a:r>
            <a:r>
              <a:rPr lang="en-IN" sz="1200" dirty="0" err="1"/>
              <a:t>Yongwei</a:t>
            </a:r>
            <a:r>
              <a:rPr lang="en-IN" sz="1200" dirty="0"/>
              <a:t> </a:t>
            </a:r>
            <a:r>
              <a:rPr lang="en-IN" sz="1200" dirty="0" err="1"/>
              <a:t>Nie</a:t>
            </a:r>
            <a:r>
              <a:rPr lang="en-IN" sz="1200" dirty="0"/>
              <a:t>, </a:t>
            </a:r>
            <a:r>
              <a:rPr lang="en-IN" sz="1200" dirty="0" err="1"/>
              <a:t>Chengjiang</a:t>
            </a:r>
            <a:r>
              <a:rPr lang="en-IN" sz="1200" dirty="0"/>
              <a:t> Long, Qing Zhang, and </a:t>
            </a:r>
            <a:r>
              <a:rPr lang="en-IN" sz="1200" dirty="0" err="1"/>
              <a:t>Guiqing</a:t>
            </a:r>
            <a:r>
              <a:rPr lang="en-IN" sz="1200" dirty="0"/>
              <a:t> Li. MSR-GCN: Multi-Scale Residual Graph Convolution Networks for </a:t>
            </a:r>
          </a:p>
          <a:p>
            <a:pPr marL="0" lvl="1" indent="-355600">
              <a:spcBef>
                <a:spcPts val="200"/>
              </a:spcBef>
            </a:pPr>
            <a:r>
              <a:rPr lang="en-IN" sz="1200" dirty="0"/>
              <a:t>      </a:t>
            </a:r>
            <a:r>
              <a:rPr lang="en-IN" sz="1200" dirty="0" smtClean="0"/>
              <a:t>Human </a:t>
            </a:r>
            <a:r>
              <a:rPr lang="en-IN" sz="1200" dirty="0"/>
              <a:t>Motion Prediction. Proceedings of the IEEE/CVF International Conference on Computer Vision (ICCV), Oct. 2021, pp. 11467–11476 </a:t>
            </a:r>
          </a:p>
          <a:p>
            <a:pPr marL="0" lvl="1" indent="-355600">
              <a:spcBef>
                <a:spcPts val="200"/>
              </a:spcBef>
            </a:pPr>
            <a:r>
              <a:rPr lang="en-IN" sz="1200" b="1" dirty="0"/>
              <a:t>[8] </a:t>
            </a:r>
            <a:r>
              <a:rPr lang="en-IN" sz="1200" dirty="0"/>
              <a:t>T. Ma, Y. </a:t>
            </a:r>
            <a:r>
              <a:rPr lang="en-IN" sz="1200" dirty="0" err="1"/>
              <a:t>Nie</a:t>
            </a:r>
            <a:r>
              <a:rPr lang="en-IN" sz="1200" dirty="0"/>
              <a:t>, C. Long, Q. Zhang, and G. Li. Progressively Generating </a:t>
            </a:r>
            <a:r>
              <a:rPr lang="en-IN" sz="1200" dirty="0" smtClean="0"/>
              <a:t>Better Initial </a:t>
            </a:r>
            <a:r>
              <a:rPr lang="en-IN" sz="1200" dirty="0"/>
              <a:t>Guesses Towards Next Stages for High-Quality Human Motion </a:t>
            </a:r>
            <a:endParaRPr lang="en-IN" sz="1200" dirty="0" smtClean="0"/>
          </a:p>
          <a:p>
            <a:pPr marL="0" lvl="1" indent="-355600">
              <a:spcBef>
                <a:spcPts val="200"/>
              </a:spcBef>
            </a:pPr>
            <a:r>
              <a:rPr lang="en-IN" sz="1200" dirty="0"/>
              <a:t> </a:t>
            </a:r>
            <a:r>
              <a:rPr lang="en-IN" sz="1200" dirty="0" smtClean="0"/>
              <a:t>     Prediction. 2022 </a:t>
            </a:r>
            <a:r>
              <a:rPr lang="en-IN" sz="1200" dirty="0"/>
              <a:t>IEEE/CVF Conference on Computer Vision and Pattern </a:t>
            </a:r>
            <a:r>
              <a:rPr lang="en-IN" sz="1200" dirty="0" smtClean="0"/>
              <a:t>Recognition (CVPR</a:t>
            </a:r>
            <a:r>
              <a:rPr lang="en-IN" sz="1200" dirty="0"/>
              <a:t>), June 2022, pp. 6427–6436</a:t>
            </a:r>
          </a:p>
          <a:p>
            <a:pPr marL="0" lvl="1" indent="-355600">
              <a:spcBef>
                <a:spcPts val="200"/>
              </a:spcBef>
            </a:pPr>
            <a:r>
              <a:rPr lang="en-IN" sz="1200" b="1" dirty="0"/>
              <a:t>[9] </a:t>
            </a:r>
            <a:r>
              <a:rPr lang="en-IN" sz="1200" dirty="0" err="1"/>
              <a:t>Xinshun</a:t>
            </a:r>
            <a:r>
              <a:rPr lang="en-IN" sz="1200" dirty="0"/>
              <a:t> Wang, </a:t>
            </a:r>
            <a:r>
              <a:rPr lang="en-IN" sz="1200" dirty="0" err="1"/>
              <a:t>Qiongjie</a:t>
            </a:r>
            <a:r>
              <a:rPr lang="en-IN" sz="1200" dirty="0"/>
              <a:t> Cui, Chen </a:t>
            </a:r>
            <a:r>
              <a:rPr lang="en-IN" sz="1200" dirty="0" err="1"/>
              <a:t>Chen</a:t>
            </a:r>
            <a:r>
              <a:rPr lang="en-IN" sz="1200" dirty="0"/>
              <a:t>, and </a:t>
            </a:r>
            <a:r>
              <a:rPr lang="en-IN" sz="1200" dirty="0" err="1"/>
              <a:t>Mengyuan</a:t>
            </a:r>
            <a:r>
              <a:rPr lang="en-IN" sz="1200" dirty="0"/>
              <a:t> Liu. </a:t>
            </a:r>
            <a:r>
              <a:rPr lang="en-IN" sz="1200" dirty="0" err="1"/>
              <a:t>GCNext</a:t>
            </a:r>
            <a:r>
              <a:rPr lang="en-IN" sz="1200" dirty="0"/>
              <a:t>: </a:t>
            </a:r>
            <a:r>
              <a:rPr lang="en-IN" sz="1200" dirty="0" smtClean="0"/>
              <a:t>Towards the </a:t>
            </a:r>
            <a:r>
              <a:rPr lang="en-IN" sz="1200" dirty="0"/>
              <a:t>Unity of Graph Convolutions for Human Motion Prediction. </a:t>
            </a:r>
            <a:endParaRPr lang="en-IN" sz="1200" dirty="0" smtClean="0"/>
          </a:p>
          <a:p>
            <a:pPr marL="0" lvl="1" indent="-355600">
              <a:spcBef>
                <a:spcPts val="200"/>
              </a:spcBef>
            </a:pPr>
            <a:r>
              <a:rPr lang="en-IN" sz="1200" dirty="0"/>
              <a:t> </a:t>
            </a:r>
            <a:r>
              <a:rPr lang="en-IN" sz="1200" dirty="0" smtClean="0"/>
              <a:t>     2023</a:t>
            </a:r>
            <a:r>
              <a:rPr lang="en-IN" sz="1200" dirty="0"/>
              <a:t>. </a:t>
            </a:r>
            <a:r>
              <a:rPr lang="en-IN" sz="1200" dirty="0" err="1" smtClean="0"/>
              <a:t>arXiv</a:t>
            </a:r>
            <a:r>
              <a:rPr lang="en-IN" sz="1200" dirty="0" smtClean="0"/>
              <a:t>: 2312.11850 </a:t>
            </a:r>
            <a:r>
              <a:rPr lang="en-IN" sz="1200" dirty="0"/>
              <a:t>[cs.CV]</a:t>
            </a:r>
          </a:p>
          <a:p>
            <a:pPr marL="0" lvl="1" indent="-355600">
              <a:spcBef>
                <a:spcPts val="200"/>
              </a:spcBef>
            </a:pPr>
            <a:r>
              <a:rPr lang="en-IN" sz="1200" b="1" dirty="0" smtClean="0"/>
              <a:t>[10] </a:t>
            </a:r>
            <a:r>
              <a:rPr lang="en-IN" sz="1200" dirty="0" err="1"/>
              <a:t>Emre</a:t>
            </a:r>
            <a:r>
              <a:rPr lang="en-IN" sz="1200" dirty="0"/>
              <a:t> </a:t>
            </a:r>
            <a:r>
              <a:rPr lang="en-IN" sz="1200" dirty="0" err="1"/>
              <a:t>Aksan</a:t>
            </a:r>
            <a:r>
              <a:rPr lang="en-IN" sz="1200" dirty="0"/>
              <a:t>, Manuel Kaufmann, Peng Cao, and </a:t>
            </a:r>
            <a:r>
              <a:rPr lang="en-IN" sz="1200" dirty="0" err="1"/>
              <a:t>Otmar</a:t>
            </a:r>
            <a:r>
              <a:rPr lang="en-IN" sz="1200" dirty="0"/>
              <a:t> </a:t>
            </a:r>
            <a:r>
              <a:rPr lang="en-IN" sz="1200" dirty="0" err="1"/>
              <a:t>Hilliges</a:t>
            </a:r>
            <a:r>
              <a:rPr lang="en-IN" sz="1200" dirty="0"/>
              <a:t>. A Spatiotemporal Transformer for 3D Human Motion Prediction. 2021 </a:t>
            </a:r>
          </a:p>
          <a:p>
            <a:pPr marL="0" lvl="1" indent="-355600">
              <a:spcBef>
                <a:spcPts val="200"/>
              </a:spcBef>
            </a:pPr>
            <a:r>
              <a:rPr lang="en-IN" sz="1200" dirty="0"/>
              <a:t>        International Conference on 3D Vision (3DV), Dec. 2021, pp. 565–574</a:t>
            </a:r>
          </a:p>
          <a:p>
            <a:pPr marL="0" lvl="1" indent="-355600">
              <a:spcBef>
                <a:spcPts val="200"/>
              </a:spcBef>
            </a:pPr>
            <a:r>
              <a:rPr lang="en-IN" sz="1200" b="1" dirty="0" smtClean="0"/>
              <a:t>[11] </a:t>
            </a:r>
            <a:r>
              <a:rPr lang="en-IN" sz="1200" dirty="0"/>
              <a:t>Saeed </a:t>
            </a:r>
            <a:r>
              <a:rPr lang="en-IN" sz="1200" dirty="0" err="1"/>
              <a:t>Saadatnejad</a:t>
            </a:r>
            <a:r>
              <a:rPr lang="en-IN" sz="1200" dirty="0"/>
              <a:t>, </a:t>
            </a:r>
            <a:r>
              <a:rPr lang="en-IN" sz="1200" dirty="0" err="1"/>
              <a:t>Mehrshad</a:t>
            </a:r>
            <a:r>
              <a:rPr lang="en-IN" sz="1200" dirty="0"/>
              <a:t> </a:t>
            </a:r>
            <a:r>
              <a:rPr lang="en-IN" sz="1200" dirty="0" err="1"/>
              <a:t>Mirmohammadi</a:t>
            </a:r>
            <a:r>
              <a:rPr lang="en-IN" sz="1200" dirty="0"/>
              <a:t>, </a:t>
            </a:r>
            <a:r>
              <a:rPr lang="en-IN" sz="1200" dirty="0" err="1"/>
              <a:t>Matin</a:t>
            </a:r>
            <a:r>
              <a:rPr lang="en-IN" sz="1200" dirty="0"/>
              <a:t> </a:t>
            </a:r>
            <a:r>
              <a:rPr lang="en-IN" sz="1200" dirty="0" err="1"/>
              <a:t>Daghyani</a:t>
            </a:r>
            <a:r>
              <a:rPr lang="en-IN" sz="1200" dirty="0"/>
              <a:t>, et al. Toward Reliable Human Pose Forecasting with Uncertainty. 2023 </a:t>
            </a:r>
          </a:p>
          <a:p>
            <a:pPr marL="0" lvl="1" indent="-355600">
              <a:spcBef>
                <a:spcPts val="200"/>
              </a:spcBef>
            </a:pPr>
            <a:r>
              <a:rPr lang="en-IN" sz="1200" b="1" dirty="0" smtClean="0"/>
              <a:t>[12] </a:t>
            </a:r>
            <a:r>
              <a:rPr lang="en-IN" sz="1200" dirty="0"/>
              <a:t>Angel </a:t>
            </a:r>
            <a:r>
              <a:rPr lang="en-IN" sz="1200" dirty="0" err="1"/>
              <a:t>Martínez</a:t>
            </a:r>
            <a:r>
              <a:rPr lang="en-IN" sz="1200" dirty="0"/>
              <a:t>-González, Michael </a:t>
            </a:r>
            <a:r>
              <a:rPr lang="en-IN" sz="1200" dirty="0" err="1"/>
              <a:t>Villamizar</a:t>
            </a:r>
            <a:r>
              <a:rPr lang="en-IN" sz="1200" dirty="0"/>
              <a:t>, and Jean-Marc </a:t>
            </a:r>
            <a:r>
              <a:rPr lang="en-IN" sz="1200" dirty="0" err="1"/>
              <a:t>Odobez</a:t>
            </a:r>
            <a:r>
              <a:rPr lang="en-IN" sz="1200" dirty="0"/>
              <a:t>. Pose Transformers (POTR): Human Motion Prediction With Non-</a:t>
            </a:r>
          </a:p>
          <a:p>
            <a:pPr marL="0" lvl="1" indent="-355600">
              <a:spcBef>
                <a:spcPts val="200"/>
              </a:spcBef>
            </a:pPr>
            <a:r>
              <a:rPr lang="en-IN" sz="1200" dirty="0"/>
              <a:t>        Autoregressive Transformers. Proceedings of the IEEE/CVF International Conference on Computer Vision (ICCV) Workshops, Oct. 2021, pp. 2276–</a:t>
            </a:r>
          </a:p>
          <a:p>
            <a:pPr marL="0" lvl="1" indent="-355600">
              <a:spcBef>
                <a:spcPts val="200"/>
              </a:spcBef>
            </a:pPr>
            <a:r>
              <a:rPr lang="en-IN" sz="1200" dirty="0"/>
              <a:t>        2284</a:t>
            </a:r>
          </a:p>
          <a:p>
            <a:pPr marL="0" lvl="1" indent="-355600">
              <a:spcBef>
                <a:spcPts val="200"/>
              </a:spcBef>
            </a:pPr>
            <a:r>
              <a:rPr lang="en-IN" sz="1200" b="1" dirty="0"/>
              <a:t>[13]</a:t>
            </a:r>
            <a:r>
              <a:rPr lang="en-US" sz="1200" b="1" dirty="0"/>
              <a:t> </a:t>
            </a:r>
            <a:r>
              <a:rPr lang="en-US" sz="1200" dirty="0" err="1"/>
              <a:t>Abdenour</a:t>
            </a:r>
            <a:r>
              <a:rPr lang="en-US" sz="1200" dirty="0"/>
              <a:t> </a:t>
            </a:r>
            <a:r>
              <a:rPr lang="en-US" sz="1200" dirty="0" err="1"/>
              <a:t>Amamra</a:t>
            </a:r>
            <a:r>
              <a:rPr lang="en-US" sz="1200" dirty="0"/>
              <a:t> and Nabil </a:t>
            </a:r>
            <a:r>
              <a:rPr lang="en-US" sz="1200" dirty="0" err="1"/>
              <a:t>Aouf</a:t>
            </a:r>
            <a:r>
              <a:rPr lang="en-US" sz="1200" dirty="0"/>
              <a:t>. Real-Time Robust Tracking of Moving Robots with Multiple RGBD Consumer Cameras. URL: </a:t>
            </a:r>
          </a:p>
          <a:p>
            <a:pPr marL="0" lvl="1" indent="-355600">
              <a:spcBef>
                <a:spcPts val="200"/>
              </a:spcBef>
            </a:pPr>
            <a:r>
              <a:rPr lang="en-US" sz="1200" dirty="0"/>
              <a:t>        https://</a:t>
            </a:r>
            <a:r>
              <a:rPr lang="en-US" sz="1200" dirty="0" smtClean="0"/>
              <a:t>arxiv.org/ftp/arxiv/papers/2110/2110.15815.pdf</a:t>
            </a:r>
          </a:p>
          <a:p>
            <a:pPr marL="0" lvl="1" indent="-355600">
              <a:spcBef>
                <a:spcPts val="200"/>
              </a:spcBef>
            </a:pPr>
            <a:r>
              <a:rPr lang="en-US" sz="1200" b="1" dirty="0" smtClean="0"/>
              <a:t>[14</a:t>
            </a:r>
            <a:r>
              <a:rPr lang="en-US" sz="1200" b="1" dirty="0"/>
              <a:t>] </a:t>
            </a:r>
            <a:r>
              <a:rPr lang="en-US" sz="1200" dirty="0"/>
              <a:t>About Azure Kinect DK | Microsoft </a:t>
            </a:r>
            <a:r>
              <a:rPr lang="en-US" sz="1200" dirty="0" smtClean="0"/>
              <a:t>Learn | https://learn.microsoft.com/en-us/previous-versions/azure/kinect-dk/about-azure-kinect-dk</a:t>
            </a:r>
            <a:endParaRPr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1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accent1"/>
              </a:buClr>
              <a:buSzPts val="2400"/>
              <a:buFont typeface="Open Sans"/>
              <a:buNone/>
            </a:pPr>
            <a:r>
              <a:rPr lang="en-US"/>
              <a:t>References</a:t>
            </a:r>
            <a:br>
              <a:rPr lang="en-US"/>
            </a:br>
            <a:endParaRPr b="0"/>
          </a:p>
        </p:txBody>
      </p:sp>
      <p:sp>
        <p:nvSpPr>
          <p:cNvPr id="361" name="Google Shape;361;p13"/>
          <p:cNvSpPr txBox="1">
            <a:spLocks noGrp="1"/>
          </p:cNvSpPr>
          <p:nvPr>
            <p:ph type="body" idx="1"/>
          </p:nvPr>
        </p:nvSpPr>
        <p:spPr>
          <a:xfrm>
            <a:off x="874711" y="942393"/>
            <a:ext cx="10580688" cy="5150497"/>
          </a:xfrm>
          <a:prstGeom prst="rect">
            <a:avLst/>
          </a:prstGeom>
          <a:noFill/>
          <a:ln>
            <a:noFill/>
          </a:ln>
        </p:spPr>
        <p:txBody>
          <a:bodyPr spcFirstLastPara="1" wrap="square" lIns="0" tIns="0" rIns="0" bIns="0" anchor="t" anchorCtr="0">
            <a:noAutofit/>
          </a:bodyPr>
          <a:lstStyle/>
          <a:p>
            <a:pPr marL="0" lvl="1" indent="-355600">
              <a:spcBef>
                <a:spcPts val="200"/>
              </a:spcBef>
            </a:pPr>
            <a:r>
              <a:rPr lang="en-IN" sz="1200" b="1" dirty="0"/>
              <a:t>[15] </a:t>
            </a:r>
            <a:r>
              <a:rPr lang="en-IN" sz="1200" dirty="0" err="1"/>
              <a:t>Theodoros</a:t>
            </a:r>
            <a:r>
              <a:rPr lang="en-IN" sz="1200" dirty="0"/>
              <a:t> </a:t>
            </a:r>
            <a:r>
              <a:rPr lang="en-IN" sz="1200" dirty="0" err="1"/>
              <a:t>Sofianos</a:t>
            </a:r>
            <a:r>
              <a:rPr lang="en-IN" sz="1200" dirty="0"/>
              <a:t>, </a:t>
            </a:r>
            <a:r>
              <a:rPr lang="en-IN" sz="1200" dirty="0" err="1"/>
              <a:t>Alessio</a:t>
            </a:r>
            <a:r>
              <a:rPr lang="en-IN" sz="1200" dirty="0"/>
              <a:t> </a:t>
            </a:r>
            <a:r>
              <a:rPr lang="en-IN" sz="1200" dirty="0" err="1"/>
              <a:t>Sampieri</a:t>
            </a:r>
            <a:r>
              <a:rPr lang="en-IN" sz="1200" dirty="0"/>
              <a:t>, Luca Franco, and Fabio Galasso. </a:t>
            </a:r>
            <a:r>
              <a:rPr lang="en-IN" sz="1200" dirty="0" smtClean="0"/>
              <a:t>Space-Time-Separable </a:t>
            </a:r>
            <a:r>
              <a:rPr lang="en-IN" sz="1200" dirty="0"/>
              <a:t>Graph Convolutional Network for Pose </a:t>
            </a:r>
            <a:endParaRPr lang="en-IN" sz="1200" dirty="0" smtClean="0"/>
          </a:p>
          <a:p>
            <a:pPr marL="0" lvl="1" indent="-355600">
              <a:spcBef>
                <a:spcPts val="200"/>
              </a:spcBef>
            </a:pPr>
            <a:r>
              <a:rPr lang="en-IN" sz="1200" dirty="0"/>
              <a:t> </a:t>
            </a:r>
            <a:r>
              <a:rPr lang="en-IN" sz="1200" dirty="0" smtClean="0"/>
              <a:t>       Forecasting</a:t>
            </a:r>
            <a:r>
              <a:rPr lang="en-IN" sz="1200" dirty="0"/>
              <a:t>. </a:t>
            </a:r>
            <a:r>
              <a:rPr lang="en-IN" sz="1200" dirty="0" smtClean="0"/>
              <a:t>Proceedings of </a:t>
            </a:r>
            <a:r>
              <a:rPr lang="en-IN" sz="1200" dirty="0"/>
              <a:t>the IEEE/CVF International Conference on Computer Vision (ICCV), </a:t>
            </a:r>
            <a:r>
              <a:rPr lang="en-IN" sz="1200" dirty="0" smtClean="0"/>
              <a:t>2021</a:t>
            </a:r>
          </a:p>
          <a:p>
            <a:pPr marL="0" lvl="1" indent="-355600">
              <a:spcBef>
                <a:spcPts val="200"/>
              </a:spcBef>
            </a:pPr>
            <a:r>
              <a:rPr lang="en-IN" sz="1200" b="1" dirty="0" smtClean="0"/>
              <a:t>[16] </a:t>
            </a:r>
            <a:r>
              <a:rPr lang="en-US" sz="1200" dirty="0"/>
              <a:t>Divyendu Dutta and Wolfgang </a:t>
            </a:r>
            <a:r>
              <a:rPr lang="en-US" sz="1200" dirty="0" err="1"/>
              <a:t>Büschel</a:t>
            </a:r>
            <a:r>
              <a:rPr lang="en-US" sz="1200" dirty="0"/>
              <a:t>. Short-term Prediction of User </a:t>
            </a:r>
            <a:r>
              <a:rPr lang="en-US" sz="1200" dirty="0" smtClean="0"/>
              <a:t>Motion from </a:t>
            </a:r>
            <a:r>
              <a:rPr lang="en-US" sz="1200" dirty="0"/>
              <a:t>Live Tracking Data. </a:t>
            </a:r>
            <a:r>
              <a:rPr lang="en-US" sz="1200" dirty="0" smtClean="0"/>
              <a:t>2024</a:t>
            </a:r>
          </a:p>
          <a:p>
            <a:pPr marL="0" lvl="1" indent="-355600">
              <a:spcBef>
                <a:spcPts val="200"/>
              </a:spcBef>
            </a:pPr>
            <a:r>
              <a:rPr lang="en-US" sz="1200" b="1" dirty="0"/>
              <a:t>[17] </a:t>
            </a:r>
            <a:r>
              <a:rPr lang="en-US" sz="1200" dirty="0"/>
              <a:t>Saeed </a:t>
            </a:r>
            <a:r>
              <a:rPr lang="en-US" sz="1200" dirty="0" err="1"/>
              <a:t>Saadatnejad</a:t>
            </a:r>
            <a:r>
              <a:rPr lang="en-US" sz="1200" dirty="0"/>
              <a:t>, </a:t>
            </a:r>
            <a:r>
              <a:rPr lang="en-US" sz="1200" dirty="0" err="1"/>
              <a:t>Mehrshad</a:t>
            </a:r>
            <a:r>
              <a:rPr lang="en-US" sz="1200" dirty="0"/>
              <a:t> </a:t>
            </a:r>
            <a:r>
              <a:rPr lang="en-US" sz="1200" dirty="0" err="1"/>
              <a:t>Mirmohammadi</a:t>
            </a:r>
            <a:r>
              <a:rPr lang="en-US" sz="1200" dirty="0"/>
              <a:t>, </a:t>
            </a:r>
            <a:r>
              <a:rPr lang="en-US" sz="1200" dirty="0" err="1"/>
              <a:t>Matin</a:t>
            </a:r>
            <a:r>
              <a:rPr lang="en-US" sz="1200" dirty="0"/>
              <a:t> </a:t>
            </a:r>
            <a:r>
              <a:rPr lang="en-US" sz="1200" dirty="0" err="1"/>
              <a:t>Daghyani</a:t>
            </a:r>
            <a:r>
              <a:rPr lang="en-US" sz="1200" dirty="0"/>
              <a:t>, et al. </a:t>
            </a:r>
            <a:r>
              <a:rPr lang="en-US" sz="1200" dirty="0" err="1" smtClean="0"/>
              <a:t>UnPOSed</a:t>
            </a:r>
            <a:r>
              <a:rPr lang="en-US" sz="1200" dirty="0"/>
              <a:t>. URL: </a:t>
            </a:r>
            <a:r>
              <a:rPr lang="en-US" sz="1200" dirty="0">
                <a:hlinkClick r:id="rId3"/>
              </a:rPr>
              <a:t>https://</a:t>
            </a:r>
            <a:r>
              <a:rPr lang="en-US" sz="1200" dirty="0" smtClean="0">
                <a:hlinkClick r:id="rId3"/>
              </a:rPr>
              <a:t>github.com/vita-epfl/unposed</a:t>
            </a:r>
            <a:endParaRPr lang="en-US" sz="1200" dirty="0" smtClean="0"/>
          </a:p>
          <a:p>
            <a:pPr marL="0" lvl="1" indent="-355600">
              <a:spcBef>
                <a:spcPts val="200"/>
              </a:spcBef>
            </a:pPr>
            <a:r>
              <a:rPr lang="en-IN" sz="1200" b="1" dirty="0" smtClean="0"/>
              <a:t>[18] </a:t>
            </a:r>
            <a:r>
              <a:rPr lang="en-IN" sz="1200" dirty="0"/>
              <a:t>Brook </a:t>
            </a:r>
            <a:r>
              <a:rPr lang="en-IN" sz="1200" dirty="0" err="1"/>
              <a:t>Galna</a:t>
            </a:r>
            <a:r>
              <a:rPr lang="en-IN" sz="1200" dirty="0"/>
              <a:t>, Gillian Barry, Dan Jackson, et al. Accuracy of the Microsoft Kinect sensor for measuring movement in people with Parkinson’s </a:t>
            </a:r>
          </a:p>
          <a:p>
            <a:pPr marL="0" lvl="1" indent="-355600">
              <a:spcBef>
                <a:spcPts val="200"/>
              </a:spcBef>
            </a:pPr>
            <a:r>
              <a:rPr lang="en-IN" sz="1200" dirty="0"/>
              <a:t>      disease. Vol. 39. 4. Gait and Posture, 2014, pp. 1062–1068</a:t>
            </a:r>
          </a:p>
          <a:p>
            <a:pPr marL="0" lvl="1" indent="-355600">
              <a:spcBef>
                <a:spcPts val="200"/>
              </a:spcBef>
            </a:pPr>
            <a:r>
              <a:rPr lang="en-IN" sz="1200" b="1" dirty="0" smtClean="0"/>
              <a:t>[19] </a:t>
            </a:r>
            <a:r>
              <a:rPr lang="en-IN" sz="1200" dirty="0"/>
              <a:t>Why motion capture is harder than it looks | https://www.youtube.com/watch?v=O0mLfzbmqcg</a:t>
            </a:r>
          </a:p>
          <a:p>
            <a:pPr marL="0" lvl="1" indent="-355600">
              <a:spcBef>
                <a:spcPts val="200"/>
              </a:spcBef>
            </a:pPr>
            <a:r>
              <a:rPr lang="en-IN" sz="1200" b="1" dirty="0" smtClean="0"/>
              <a:t>[20] </a:t>
            </a:r>
            <a:r>
              <a:rPr lang="en-IN" sz="1200" dirty="0" err="1"/>
              <a:t>Seungtak</a:t>
            </a:r>
            <a:r>
              <a:rPr lang="en-IN" sz="1200" dirty="0"/>
              <a:t> Noh, Hui-</a:t>
            </a:r>
            <a:r>
              <a:rPr lang="en-IN" sz="1200" dirty="0" err="1"/>
              <a:t>Shyong</a:t>
            </a:r>
            <a:r>
              <a:rPr lang="en-IN" sz="1200" dirty="0"/>
              <a:t> Yeo, and </a:t>
            </a:r>
            <a:r>
              <a:rPr lang="en-IN" sz="1200" dirty="0" err="1"/>
              <a:t>Woontack</a:t>
            </a:r>
            <a:r>
              <a:rPr lang="en-IN" sz="1200" dirty="0"/>
              <a:t> Woo. “An HMD-based Mixed Reality System for Avatar-Mediated Remote Collaboration with Bare-</a:t>
            </a:r>
          </a:p>
          <a:p>
            <a:pPr marL="0" lvl="1" indent="-355600">
              <a:spcBef>
                <a:spcPts val="200"/>
              </a:spcBef>
            </a:pPr>
            <a:r>
              <a:rPr lang="en-IN" sz="1200" dirty="0"/>
              <a:t>      hand Interaction”. In: ICAT-EGVE. 2015</a:t>
            </a:r>
          </a:p>
          <a:p>
            <a:pPr marL="0" lvl="1" indent="-355600">
              <a:spcBef>
                <a:spcPts val="200"/>
              </a:spcBef>
            </a:pPr>
            <a:r>
              <a:rPr lang="en-IN" sz="1200" b="1" dirty="0" smtClean="0"/>
              <a:t>[21] </a:t>
            </a:r>
            <a:r>
              <a:rPr lang="en-IN" sz="1200" dirty="0"/>
              <a:t>Adrien Coppens, Johannes </a:t>
            </a:r>
            <a:r>
              <a:rPr lang="en-IN" sz="1200" dirty="0" err="1"/>
              <a:t>Hermen</a:t>
            </a:r>
            <a:r>
              <a:rPr lang="en-IN" sz="1200" dirty="0"/>
              <a:t>, Lou Schwartz, Christian Moll, and </a:t>
            </a:r>
            <a:r>
              <a:rPr lang="en-IN" sz="1200" dirty="0" err="1"/>
              <a:t>Valérie</a:t>
            </a:r>
            <a:r>
              <a:rPr lang="en-IN" sz="1200" dirty="0"/>
              <a:t> </a:t>
            </a:r>
            <a:r>
              <a:rPr lang="en-IN" sz="1200" dirty="0" err="1"/>
              <a:t>Maquil</a:t>
            </a:r>
            <a:r>
              <a:rPr lang="en-IN" sz="1200" dirty="0"/>
              <a:t>. “Supporting Mixed-Presence Awareness across Wall-Sized </a:t>
            </a:r>
          </a:p>
          <a:p>
            <a:pPr marL="0" lvl="1" indent="-355600">
              <a:spcBef>
                <a:spcPts val="200"/>
              </a:spcBef>
            </a:pPr>
            <a:r>
              <a:rPr lang="en-IN" sz="1200" dirty="0"/>
              <a:t>      Displays Using a Tracking Pipeline based on Depth Cameras”. In: Proc. ACM Hum.- </a:t>
            </a:r>
            <a:r>
              <a:rPr lang="en-IN" sz="1200" dirty="0" err="1"/>
              <a:t>Comput</a:t>
            </a:r>
            <a:r>
              <a:rPr lang="en-IN" sz="1200" dirty="0"/>
              <a:t>. Interact. 8.EICS (June 2024)</a:t>
            </a:r>
          </a:p>
          <a:p>
            <a:pPr marL="0" lvl="1" indent="-355600">
              <a:spcBef>
                <a:spcPts val="200"/>
              </a:spcBef>
            </a:pPr>
            <a:r>
              <a:rPr lang="en-IN" sz="1200" b="1" dirty="0" smtClean="0"/>
              <a:t>[22] </a:t>
            </a:r>
            <a:r>
              <a:rPr lang="en-IN" sz="1200" dirty="0"/>
              <a:t>Alberto </a:t>
            </a:r>
            <a:r>
              <a:rPr lang="en-IN" sz="1200" dirty="0" err="1"/>
              <a:t>Cannavò</a:t>
            </a:r>
            <a:r>
              <a:rPr lang="en-IN" sz="1200" dirty="0"/>
              <a:t>, Francesco </a:t>
            </a:r>
            <a:r>
              <a:rPr lang="en-IN" sz="1200" dirty="0" err="1"/>
              <a:t>Bottino</a:t>
            </a:r>
            <a:r>
              <a:rPr lang="en-IN" sz="1200" dirty="0"/>
              <a:t>, and </a:t>
            </a:r>
            <a:r>
              <a:rPr lang="en-IN" sz="1200" dirty="0" err="1"/>
              <a:t>Fabrizio</a:t>
            </a:r>
            <a:r>
              <a:rPr lang="en-IN" sz="1200" dirty="0"/>
              <a:t> </a:t>
            </a:r>
            <a:r>
              <a:rPr lang="en-IN" sz="1200" dirty="0" err="1"/>
              <a:t>Lamberti</a:t>
            </a:r>
            <a:r>
              <a:rPr lang="en-IN" sz="1200" dirty="0"/>
              <a:t>. “Supporting motion-capture acting with collaborative Mixed Reality”. In: Computers  </a:t>
            </a:r>
          </a:p>
          <a:p>
            <a:pPr marL="0" lvl="1" indent="-355600">
              <a:spcBef>
                <a:spcPts val="200"/>
              </a:spcBef>
            </a:pPr>
            <a:r>
              <a:rPr lang="en-IN" sz="1200" dirty="0"/>
              <a:t>      and Graphics 124 (2024), p. 104090</a:t>
            </a:r>
          </a:p>
          <a:p>
            <a:pPr marL="0" lvl="1" indent="-355600">
              <a:spcBef>
                <a:spcPts val="200"/>
              </a:spcBef>
            </a:pPr>
            <a:endParaRPr dirty="0"/>
          </a:p>
        </p:txBody>
      </p:sp>
    </p:spTree>
    <p:extLst>
      <p:ext uri="{BB962C8B-B14F-4D97-AF65-F5344CB8AC3E}">
        <p14:creationId xmlns:p14="http://schemas.microsoft.com/office/powerpoint/2010/main" val="172025664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12"/>
          <p:cNvSpPr txBox="1">
            <a:spLocks noGrp="1"/>
          </p:cNvSpPr>
          <p:nvPr>
            <p:ph type="title"/>
          </p:nvPr>
        </p:nvSpPr>
        <p:spPr>
          <a:xfrm>
            <a:off x="874712" y="2833261"/>
            <a:ext cx="5403723" cy="553998"/>
          </a:xfrm>
          <a:prstGeom prst="rect">
            <a:avLst/>
          </a:prstGeom>
          <a:noFill/>
          <a:ln>
            <a:noFill/>
          </a:ln>
        </p:spPr>
        <p:txBody>
          <a:bodyPr spcFirstLastPara="1" wrap="square" lIns="0" tIns="0" rIns="0" bIns="0" anchor="t" anchorCtr="0">
            <a:spAutoFit/>
          </a:bodyPr>
          <a:lstStyle/>
          <a:p>
            <a:pPr marL="0" lvl="5" indent="0" algn="l" rtl="0">
              <a:spcBef>
                <a:spcPts val="0"/>
              </a:spcBef>
              <a:spcAft>
                <a:spcPts val="0"/>
              </a:spcAft>
              <a:buNone/>
            </a:pPr>
            <a:r>
              <a:rPr lang="en-US" sz="3600" b="1" dirty="0" smtClean="0">
                <a:solidFill>
                  <a:schemeClr val="lt1"/>
                </a:solidFill>
                <a:latin typeface="Open Sans"/>
                <a:ea typeface="Open Sans"/>
                <a:cs typeface="Open Sans"/>
                <a:sym typeface="Open Sans"/>
              </a:rPr>
              <a:t>Appendix</a:t>
            </a:r>
            <a:endParaRPr sz="3600" dirty="0">
              <a:solidFill>
                <a:schemeClr val="lt1"/>
              </a:solidFill>
              <a:latin typeface="Open Sans"/>
              <a:ea typeface="Open Sans"/>
              <a:cs typeface="Open Sans"/>
              <a:sym typeface="Open Sans"/>
            </a:endParaRPr>
          </a:p>
        </p:txBody>
      </p:sp>
    </p:spTree>
    <p:extLst>
      <p:ext uri="{BB962C8B-B14F-4D97-AF65-F5344CB8AC3E}">
        <p14:creationId xmlns:p14="http://schemas.microsoft.com/office/powerpoint/2010/main" val="286604651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14399"/>
            <a:ext cx="10580688" cy="4914901"/>
          </a:xfrm>
          <a:prstGeom prst="rect">
            <a:avLst/>
          </a:prstGeom>
          <a:noFill/>
          <a:ln>
            <a:noFill/>
          </a:ln>
        </p:spPr>
        <p:txBody>
          <a:bodyPr spcFirstLastPara="1" wrap="square" lIns="0" tIns="0" rIns="0" bIns="0" anchor="t" anchorCtr="0">
            <a:noAutofit/>
          </a:bodyPr>
          <a:lstStyle/>
          <a:p>
            <a:pPr marL="0" lvl="2" indent="0">
              <a:spcBef>
                <a:spcPts val="0"/>
              </a:spcBef>
              <a:buNone/>
            </a:pPr>
            <a:endParaRPr lang="en-US" sz="1800" b="1" dirty="0" smtClean="0"/>
          </a:p>
          <a:p>
            <a:pPr marL="217350" lvl="2" indent="0" algn="just">
              <a:lnSpc>
                <a:spcPct val="150000"/>
              </a:lnSpc>
              <a:spcBef>
                <a:spcPts val="600"/>
              </a:spcBef>
              <a:buNone/>
            </a:pPr>
            <a:endParaRPr lang="en-IN" dirty="0" smtClean="0"/>
          </a:p>
          <a:p>
            <a:pPr marL="387350" lvl="2" indent="-285750"/>
            <a:r>
              <a:rPr lang="en-US" sz="1800" dirty="0" smtClean="0"/>
              <a:t> Recording </a:t>
            </a:r>
            <a:r>
              <a:rPr lang="en-US" sz="1800" dirty="0"/>
              <a:t>of the movement of humans and objects using different </a:t>
            </a:r>
            <a:r>
              <a:rPr lang="en-US" sz="1800" dirty="0" smtClean="0"/>
              <a:t>technologies</a:t>
            </a:r>
            <a:endParaRPr lang="en-IN" sz="1800" dirty="0"/>
          </a:p>
          <a:p>
            <a:pPr marL="388800" lvl="2" indent="-285750"/>
            <a:r>
              <a:rPr lang="en-IN" sz="1800" dirty="0" smtClean="0"/>
              <a:t> “</a:t>
            </a:r>
            <a:r>
              <a:rPr lang="en-IN" sz="1800" b="1" dirty="0"/>
              <a:t>Live Human Motion Tracking</a:t>
            </a:r>
            <a:r>
              <a:rPr lang="en-IN" sz="1800" dirty="0" smtClean="0"/>
              <a:t>” : Applied specifically to humans in real time  </a:t>
            </a:r>
            <a:endParaRPr lang="en-IN" sz="1800" dirty="0"/>
          </a:p>
          <a:p>
            <a:pPr marL="388800" lvl="2" indent="-285750"/>
            <a:r>
              <a:rPr lang="en-US" sz="1800" dirty="0" smtClean="0"/>
              <a:t> Needs </a:t>
            </a:r>
            <a:r>
              <a:rPr lang="en-US" sz="1800" dirty="0"/>
              <a:t>to “</a:t>
            </a:r>
            <a:r>
              <a:rPr lang="en-US" sz="1800" b="1" dirty="0"/>
              <a:t>respond in a reasonable time or before a deadline, in a reliable manner</a:t>
            </a:r>
            <a:r>
              <a:rPr lang="en-US" sz="1800" dirty="0"/>
              <a:t>” </a:t>
            </a:r>
            <a:r>
              <a:rPr lang="en-US" sz="1100" dirty="0" smtClean="0"/>
              <a:t>[18]</a:t>
            </a:r>
            <a:endParaRPr lang="en-IN" sz="1100" dirty="0"/>
          </a:p>
          <a:p>
            <a:pPr marL="388800" lvl="2" indent="-171450" algn="just">
              <a:lnSpc>
                <a:spcPct val="150000"/>
              </a:lnSpc>
              <a:spcBef>
                <a:spcPts val="600"/>
              </a:spcBef>
            </a:pPr>
            <a:endParaRPr lang="en-US" dirty="0" smtClean="0"/>
          </a:p>
          <a:p>
            <a:pPr marL="388800" lvl="2" indent="-171450" algn="just">
              <a:lnSpc>
                <a:spcPct val="150000"/>
              </a:lnSpc>
              <a:spcBef>
                <a:spcPts val="600"/>
              </a:spcBef>
            </a:pPr>
            <a:endParaRPr lang="en-US" dirty="0" smtClean="0"/>
          </a:p>
          <a:p>
            <a:pPr marL="388800" lvl="2" indent="-171450" algn="just">
              <a:lnSpc>
                <a:spcPct val="150000"/>
              </a:lnSpc>
              <a:spcBef>
                <a:spcPts val="600"/>
              </a:spcBef>
            </a:pPr>
            <a:r>
              <a:rPr lang="en-US" dirty="0" smtClean="0"/>
              <a:t>  </a:t>
            </a:r>
            <a:r>
              <a:rPr lang="en-US" sz="1800" dirty="0"/>
              <a:t>Mixed reality system enables avatar-mediated collaboration with natural hand motion </a:t>
            </a:r>
            <a:r>
              <a:rPr lang="en-US" sz="1100" dirty="0" smtClean="0"/>
              <a:t>[20]</a:t>
            </a:r>
          </a:p>
          <a:p>
            <a:pPr marL="388800" lvl="2" indent="-171450" algn="just">
              <a:lnSpc>
                <a:spcPct val="150000"/>
              </a:lnSpc>
              <a:spcBef>
                <a:spcPts val="600"/>
              </a:spcBef>
            </a:pPr>
            <a:r>
              <a:rPr lang="en-US" sz="1800" dirty="0"/>
              <a:t>  Wall </a:t>
            </a:r>
            <a:r>
              <a:rPr lang="en-US" sz="1800" dirty="0" smtClean="0"/>
              <a:t>sized displays </a:t>
            </a:r>
            <a:r>
              <a:rPr lang="en-US" sz="1800" dirty="0"/>
              <a:t>show awareness </a:t>
            </a:r>
            <a:r>
              <a:rPr lang="en-US" sz="1800" dirty="0" smtClean="0"/>
              <a:t>cues via key joints of interest </a:t>
            </a:r>
            <a:r>
              <a:rPr lang="en-US" sz="1100" dirty="0" smtClean="0"/>
              <a:t>[21]</a:t>
            </a:r>
          </a:p>
          <a:p>
            <a:pPr marL="388800" lvl="2" indent="-171450" algn="just">
              <a:lnSpc>
                <a:spcPct val="150000"/>
              </a:lnSpc>
              <a:spcBef>
                <a:spcPts val="600"/>
              </a:spcBef>
            </a:pPr>
            <a:r>
              <a:rPr lang="en-US" sz="1800" dirty="0"/>
              <a:t> </a:t>
            </a:r>
            <a:r>
              <a:rPr lang="en-US" sz="1800" dirty="0" smtClean="0"/>
              <a:t> </a:t>
            </a:r>
            <a:r>
              <a:rPr lang="en-US" sz="1800" dirty="0" err="1" smtClean="0"/>
              <a:t>CoMR-MoCap</a:t>
            </a:r>
            <a:r>
              <a:rPr lang="en-US" sz="1800" dirty="0" smtClean="0"/>
              <a:t> </a:t>
            </a:r>
            <a:r>
              <a:rPr lang="en-US" sz="1800" dirty="0"/>
              <a:t>enhances rehearsal with </a:t>
            </a:r>
            <a:r>
              <a:rPr lang="en-US" sz="1800" dirty="0" err="1" smtClean="0"/>
              <a:t>MoCap</a:t>
            </a:r>
            <a:r>
              <a:rPr lang="en-US" sz="1800" dirty="0" smtClean="0"/>
              <a:t> </a:t>
            </a:r>
            <a:r>
              <a:rPr lang="en-US" sz="1800" dirty="0"/>
              <a:t>suits and shared MR </a:t>
            </a:r>
            <a:r>
              <a:rPr lang="en-US" sz="1800" dirty="0" smtClean="0"/>
              <a:t>views </a:t>
            </a:r>
            <a:r>
              <a:rPr lang="en-US" sz="1100" dirty="0" smtClean="0"/>
              <a:t>[22]</a:t>
            </a:r>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r>
              <a:rPr lang="en-US" dirty="0" smtClean="0"/>
              <a:t>Role </a:t>
            </a:r>
            <a:r>
              <a:rPr lang="en-US" dirty="0"/>
              <a:t>of Live Human Motion Tracking in </a:t>
            </a:r>
            <a:r>
              <a:rPr lang="en-US" dirty="0" smtClean="0"/>
              <a:t>MPC</a:t>
            </a:r>
            <a:r>
              <a:rPr lang="en-US" dirty="0"/>
              <a:t/>
            </a:r>
            <a:br>
              <a:rPr lang="en-US" dirty="0"/>
            </a:br>
            <a:endParaRPr dirty="0"/>
          </a:p>
        </p:txBody>
      </p:sp>
      <p:sp>
        <p:nvSpPr>
          <p:cNvPr id="2" name="Rectangle 1"/>
          <p:cNvSpPr/>
          <p:nvPr/>
        </p:nvSpPr>
        <p:spPr>
          <a:xfrm>
            <a:off x="8416213" y="2164702"/>
            <a:ext cx="1063690" cy="38255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4" name="Straight Connector 3"/>
          <p:cNvCxnSpPr/>
          <p:nvPr/>
        </p:nvCxnSpPr>
        <p:spPr>
          <a:xfrm flipV="1">
            <a:off x="1324947" y="2939143"/>
            <a:ext cx="9255967" cy="933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01096" y="3517487"/>
            <a:ext cx="5515117" cy="1894322"/>
          </a:xfrm>
          <a:prstGeom prst="rect">
            <a:avLst/>
          </a:prstGeom>
        </p:spPr>
      </p:pic>
      <p:sp>
        <p:nvSpPr>
          <p:cNvPr id="8" name="TextBox 7"/>
          <p:cNvSpPr txBox="1"/>
          <p:nvPr/>
        </p:nvSpPr>
        <p:spPr>
          <a:xfrm>
            <a:off x="8416212" y="5150199"/>
            <a:ext cx="558105" cy="261610"/>
          </a:xfrm>
          <a:prstGeom prst="rect">
            <a:avLst/>
          </a:prstGeom>
          <a:noFill/>
        </p:spPr>
        <p:txBody>
          <a:bodyPr wrap="square" rtlCol="0">
            <a:spAutoFit/>
          </a:bodyPr>
          <a:lstStyle/>
          <a:p>
            <a:r>
              <a:rPr lang="en-IN" sz="1100" dirty="0" smtClean="0">
                <a:solidFill>
                  <a:srgbClr val="00305D"/>
                </a:solidFill>
              </a:rPr>
              <a:t>[19]</a:t>
            </a:r>
            <a:endParaRPr lang="en-IN" sz="1100" dirty="0">
              <a:solidFill>
                <a:srgbClr val="00305D"/>
              </a:solidFill>
            </a:endParaRPr>
          </a:p>
        </p:txBody>
      </p:sp>
    </p:spTree>
    <p:extLst>
      <p:ext uri="{BB962C8B-B14F-4D97-AF65-F5344CB8AC3E}">
        <p14:creationId xmlns:p14="http://schemas.microsoft.com/office/powerpoint/2010/main" val="3938183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90">
                                            <p:txEl>
                                              <p:pRg st="7" end="7"/>
                                            </p:txEl>
                                          </p:spTgt>
                                        </p:tgtEl>
                                        <p:attrNameLst>
                                          <p:attrName>style.visibility</p:attrName>
                                        </p:attrNameLst>
                                      </p:cBhvr>
                                      <p:to>
                                        <p:strVal val="visible"/>
                                      </p:to>
                                    </p:set>
                                    <p:animEffect transition="in" filter="fade">
                                      <p:cBhvr>
                                        <p:cTn id="15" dur="500"/>
                                        <p:tgtEl>
                                          <p:spTgt spid="290">
                                            <p:txEl>
                                              <p:pRg st="7" end="7"/>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90">
                                            <p:txEl>
                                              <p:pRg st="8" end="8"/>
                                            </p:txEl>
                                          </p:spTgt>
                                        </p:tgtEl>
                                        <p:attrNameLst>
                                          <p:attrName>style.visibility</p:attrName>
                                        </p:attrNameLst>
                                      </p:cBhvr>
                                      <p:to>
                                        <p:strVal val="visible"/>
                                      </p:to>
                                    </p:set>
                                    <p:animEffect transition="in" filter="fade">
                                      <p:cBhvr>
                                        <p:cTn id="18" dur="500"/>
                                        <p:tgtEl>
                                          <p:spTgt spid="290">
                                            <p:txEl>
                                              <p:pRg st="8" end="8"/>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290">
                                            <p:txEl>
                                              <p:pRg st="9" end="9"/>
                                            </p:txEl>
                                          </p:spTgt>
                                        </p:tgtEl>
                                        <p:attrNameLst>
                                          <p:attrName>style.visibility</p:attrName>
                                        </p:attrNameLst>
                                      </p:cBhvr>
                                      <p:to>
                                        <p:strVal val="visible"/>
                                      </p:to>
                                    </p:set>
                                    <p:animEffect transition="in" filter="fade">
                                      <p:cBhvr>
                                        <p:cTn id="21" dur="500"/>
                                        <p:tgtEl>
                                          <p:spTgt spid="290">
                                            <p:txEl>
                                              <p:pRg st="9" end="9"/>
                                            </p:txEl>
                                          </p:spTgt>
                                        </p:tgtEl>
                                      </p:cBhvr>
                                    </p:animEffect>
                                  </p:childTnLst>
                                </p:cTn>
                              </p:par>
                              <p:par>
                                <p:cTn id="22" presetID="10" presetClass="exit" presetSubtype="0" fill="hold" nodeType="withEffect">
                                  <p:stCondLst>
                                    <p:cond delay="0"/>
                                  </p:stCondLst>
                                  <p:childTnLst>
                                    <p:animEffect transition="out" filter="fade">
                                      <p:cBhvr>
                                        <p:cTn id="23" dur="500"/>
                                        <p:tgtEl>
                                          <p:spTgt spid="5"/>
                                        </p:tgtEl>
                                      </p:cBhvr>
                                    </p:animEffect>
                                    <p:set>
                                      <p:cBhvr>
                                        <p:cTn id="24" dur="1" fill="hold">
                                          <p:stCondLst>
                                            <p:cond delay="499"/>
                                          </p:stCondLst>
                                        </p:cTn>
                                        <p:tgtEl>
                                          <p:spTgt spid="5"/>
                                        </p:tgtEl>
                                        <p:attrNameLst>
                                          <p:attrName>style.visibility</p:attrName>
                                        </p:attrNameLst>
                                      </p:cBhvr>
                                      <p:to>
                                        <p:strVal val="hidden"/>
                                      </p:to>
                                    </p:set>
                                  </p:childTnLst>
                                </p:cTn>
                              </p:par>
                              <p:par>
                                <p:cTn id="25" presetID="10" presetClass="exit" presetSubtype="0" fill="hold" grpId="0" nodeType="withEffect">
                                  <p:stCondLst>
                                    <p:cond delay="0"/>
                                  </p:stCondLst>
                                  <p:childTnLst>
                                    <p:animEffect transition="out" filter="fade">
                                      <p:cBhvr>
                                        <p:cTn id="26" dur="500"/>
                                        <p:tgtEl>
                                          <p:spTgt spid="8"/>
                                        </p:tgtEl>
                                      </p:cBhvr>
                                    </p:animEffect>
                                    <p:set>
                                      <p:cBhvr>
                                        <p:cTn id="27"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4"/>
          <p:cNvSpPr txBox="1">
            <a:spLocks noGrp="1"/>
          </p:cNvSpPr>
          <p:nvPr>
            <p:ph type="body" idx="1"/>
          </p:nvPr>
        </p:nvSpPr>
        <p:spPr>
          <a:xfrm>
            <a:off x="874711" y="877078"/>
            <a:ext cx="10580688" cy="4952223"/>
          </a:xfrm>
          <a:prstGeom prst="rect">
            <a:avLst/>
          </a:prstGeom>
          <a:noFill/>
          <a:ln>
            <a:noFill/>
          </a:ln>
        </p:spPr>
        <p:txBody>
          <a:bodyPr spcFirstLastPara="1" wrap="square" lIns="0" tIns="0" rIns="0" bIns="0" anchor="t" anchorCtr="0">
            <a:noAutofit/>
          </a:bodyPr>
          <a:lstStyle/>
          <a:p>
            <a:pPr marL="252000" lvl="2" indent="-150400">
              <a:buNone/>
            </a:pPr>
            <a:endParaRPr sz="1100" dirty="0"/>
          </a:p>
        </p:txBody>
      </p:sp>
      <p:sp>
        <p:nvSpPr>
          <p:cNvPr id="299" name="Google Shape;299;p4"/>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US" dirty="0" smtClean="0"/>
              <a:t>Pose </a:t>
            </a:r>
            <a:r>
              <a:rPr lang="en-US" dirty="0"/>
              <a:t>Data Recording and Replay for Study Replicability</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4710" y="1362269"/>
            <a:ext cx="10439464" cy="3872205"/>
          </a:xfrm>
          <a:prstGeom prst="rect">
            <a:avLst/>
          </a:prstGeom>
        </p:spPr>
      </p:pic>
      <p:sp>
        <p:nvSpPr>
          <p:cNvPr id="5" name="TextBox 4"/>
          <p:cNvSpPr txBox="1"/>
          <p:nvPr/>
        </p:nvSpPr>
        <p:spPr>
          <a:xfrm>
            <a:off x="3205413" y="5552302"/>
            <a:ext cx="5264583" cy="276999"/>
          </a:xfrm>
          <a:prstGeom prst="rect">
            <a:avLst/>
          </a:prstGeom>
          <a:noFill/>
        </p:spPr>
        <p:txBody>
          <a:bodyPr wrap="none" rtlCol="0">
            <a:spAutoFit/>
          </a:bodyPr>
          <a:lstStyle/>
          <a:p>
            <a:pPr algn="ctr"/>
            <a:r>
              <a:rPr lang="en-US" sz="1200" dirty="0">
                <a:solidFill>
                  <a:srgbClr val="00305D"/>
                </a:solidFill>
              </a:rPr>
              <a:t>UML diagram showing existing class relationships for Kinect data handling.</a:t>
            </a:r>
            <a:endParaRPr lang="en-IN" sz="1200" dirty="0">
              <a:solidFill>
                <a:srgbClr val="00305D"/>
              </a:solidFill>
            </a:endParaRP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4"/>
          <p:cNvSpPr txBox="1">
            <a:spLocks noGrp="1"/>
          </p:cNvSpPr>
          <p:nvPr>
            <p:ph type="body" idx="1"/>
          </p:nvPr>
        </p:nvSpPr>
        <p:spPr>
          <a:xfrm>
            <a:off x="874711" y="858417"/>
            <a:ext cx="10580688" cy="4970884"/>
          </a:xfrm>
          <a:prstGeom prst="rect">
            <a:avLst/>
          </a:prstGeom>
          <a:noFill/>
          <a:ln>
            <a:noFill/>
          </a:ln>
        </p:spPr>
        <p:txBody>
          <a:bodyPr spcFirstLastPara="1" wrap="square" lIns="0" tIns="0" rIns="0" bIns="0" anchor="t" anchorCtr="0">
            <a:noAutofit/>
          </a:bodyPr>
          <a:lstStyle/>
          <a:p>
            <a:pPr marL="0" lvl="2" indent="0">
              <a:spcBef>
                <a:spcPts val="0"/>
              </a:spcBef>
              <a:buNone/>
            </a:pPr>
            <a:endParaRPr lang="en-US" dirty="0" smtClean="0"/>
          </a:p>
          <a:p>
            <a:pPr marL="0" lvl="2" indent="0">
              <a:spcBef>
                <a:spcPts val="0"/>
              </a:spcBef>
              <a:buNone/>
            </a:pPr>
            <a:endParaRPr lang="en-US" dirty="0" smtClean="0"/>
          </a:p>
          <a:p>
            <a:pPr marL="0" lvl="2" indent="0">
              <a:spcBef>
                <a:spcPts val="0"/>
              </a:spcBef>
              <a:buNone/>
            </a:pPr>
            <a:endParaRPr lang="en-US" dirty="0" smtClean="0"/>
          </a:p>
          <a:p>
            <a:pPr marL="0" lvl="2" indent="0">
              <a:spcBef>
                <a:spcPts val="0"/>
              </a:spcBef>
              <a:buNone/>
            </a:pPr>
            <a:endParaRPr lang="en-US" dirty="0" smtClean="0"/>
          </a:p>
          <a:p>
            <a:pPr marL="0" lvl="2" indent="0">
              <a:spcBef>
                <a:spcPts val="0"/>
              </a:spcBef>
              <a:buNone/>
            </a:pPr>
            <a:endParaRPr lang="en-IN" dirty="0" smtClean="0"/>
          </a:p>
          <a:p>
            <a:pPr marL="846000" lvl="3" indent="-285750"/>
            <a:endParaRPr lang="en-IN" dirty="0" smtClean="0"/>
          </a:p>
          <a:p>
            <a:pPr marL="252000" lvl="2" indent="-150400" algn="l" rtl="0">
              <a:spcBef>
                <a:spcPts val="1200"/>
              </a:spcBef>
              <a:spcAft>
                <a:spcPts val="0"/>
              </a:spcAft>
              <a:buClr>
                <a:schemeClr val="accent1"/>
              </a:buClr>
              <a:buSzPts val="1600"/>
              <a:buFont typeface="Open Sans"/>
              <a:buNone/>
            </a:pPr>
            <a:endParaRPr lang="en-IN" dirty="0" smtClean="0"/>
          </a:p>
          <a:p>
            <a:pPr marL="252000" lvl="2" indent="-150400" algn="l" rtl="0">
              <a:spcBef>
                <a:spcPts val="1200"/>
              </a:spcBef>
              <a:spcAft>
                <a:spcPts val="0"/>
              </a:spcAft>
              <a:buClr>
                <a:schemeClr val="accent1"/>
              </a:buClr>
              <a:buSzPts val="1600"/>
              <a:buFont typeface="Open Sans"/>
              <a:buNone/>
            </a:pPr>
            <a:endParaRPr lang="en-IN" dirty="0" smtClean="0"/>
          </a:p>
          <a:p>
            <a:pPr marL="252000" lvl="2" indent="-150400" algn="l" rtl="0">
              <a:spcBef>
                <a:spcPts val="1200"/>
              </a:spcBef>
              <a:spcAft>
                <a:spcPts val="0"/>
              </a:spcAft>
              <a:buClr>
                <a:schemeClr val="accent1"/>
              </a:buClr>
              <a:buSzPts val="1600"/>
              <a:buFont typeface="Open Sans"/>
              <a:buNone/>
            </a:pPr>
            <a:endParaRPr lang="en-IN" dirty="0" smtClean="0"/>
          </a:p>
          <a:p>
            <a:pPr marL="252000" lvl="2" indent="-150400" algn="l" rtl="0">
              <a:spcBef>
                <a:spcPts val="1200"/>
              </a:spcBef>
              <a:spcAft>
                <a:spcPts val="0"/>
              </a:spcAft>
              <a:buClr>
                <a:schemeClr val="accent1"/>
              </a:buClr>
              <a:buSzPts val="1600"/>
              <a:buFont typeface="Open Sans"/>
              <a:buNone/>
            </a:pPr>
            <a:endParaRPr lang="en-IN" dirty="0" smtClean="0"/>
          </a:p>
          <a:p>
            <a:pPr marL="252000" lvl="2" indent="-150400" algn="l" rtl="0">
              <a:spcBef>
                <a:spcPts val="1200"/>
              </a:spcBef>
              <a:spcAft>
                <a:spcPts val="0"/>
              </a:spcAft>
              <a:buClr>
                <a:schemeClr val="accent1"/>
              </a:buClr>
              <a:buSzPts val="1600"/>
              <a:buFont typeface="Open Sans"/>
              <a:buNone/>
            </a:pPr>
            <a:endParaRPr lang="en-IN" dirty="0" smtClean="0"/>
          </a:p>
          <a:p>
            <a:pPr marL="252000" lvl="2" indent="-150400" algn="l" rtl="0">
              <a:spcBef>
                <a:spcPts val="1200"/>
              </a:spcBef>
              <a:spcAft>
                <a:spcPts val="0"/>
              </a:spcAft>
              <a:buClr>
                <a:schemeClr val="accent1"/>
              </a:buClr>
              <a:buSzPts val="1600"/>
              <a:buFont typeface="Open Sans"/>
              <a:buNone/>
            </a:pPr>
            <a:endParaRPr lang="en-IN" dirty="0" smtClean="0"/>
          </a:p>
          <a:p>
            <a:pPr marL="252000" lvl="2" indent="-150400" algn="l" rtl="0">
              <a:spcBef>
                <a:spcPts val="1200"/>
              </a:spcBef>
              <a:spcAft>
                <a:spcPts val="0"/>
              </a:spcAft>
              <a:buClr>
                <a:schemeClr val="accent1"/>
              </a:buClr>
              <a:buSzPts val="1600"/>
              <a:buFont typeface="Open Sans"/>
              <a:buNone/>
            </a:pPr>
            <a:endParaRPr lang="en-IN" dirty="0" smtClean="0"/>
          </a:p>
          <a:p>
            <a:pPr marL="252000" lvl="2" indent="-150400" algn="l" rtl="0">
              <a:spcBef>
                <a:spcPts val="1200"/>
              </a:spcBef>
              <a:spcAft>
                <a:spcPts val="0"/>
              </a:spcAft>
              <a:buClr>
                <a:schemeClr val="accent1"/>
              </a:buClr>
              <a:buSzPts val="1600"/>
              <a:buFont typeface="Open Sans"/>
              <a:buNone/>
            </a:pPr>
            <a:endParaRPr lang="en-IN" dirty="0" smtClean="0"/>
          </a:p>
          <a:p>
            <a:pPr marL="252000" lvl="2" indent="-150400">
              <a:spcBef>
                <a:spcPts val="0"/>
              </a:spcBef>
              <a:buNone/>
            </a:pPr>
            <a:endParaRPr lang="en-IN" sz="1100" dirty="0" smtClean="0"/>
          </a:p>
          <a:p>
            <a:pPr marL="252000" lvl="2" indent="-150400">
              <a:spcBef>
                <a:spcPts val="0"/>
              </a:spcBef>
              <a:buNone/>
            </a:pPr>
            <a:endParaRPr lang="en-IN" sz="1100" dirty="0" smtClean="0"/>
          </a:p>
          <a:p>
            <a:pPr marL="252000" lvl="2" indent="-150400">
              <a:buNone/>
            </a:pPr>
            <a:endParaRPr sz="1100" dirty="0"/>
          </a:p>
        </p:txBody>
      </p:sp>
      <p:sp>
        <p:nvSpPr>
          <p:cNvPr id="299" name="Google Shape;299;p4"/>
          <p:cNvSpPr txBox="1">
            <a:spLocks noGrp="1"/>
          </p:cNvSpPr>
          <p:nvPr>
            <p:ph type="title"/>
          </p:nvPr>
        </p:nvSpPr>
        <p:spPr>
          <a:xfrm>
            <a:off x="874712" y="397534"/>
            <a:ext cx="10580687" cy="684213"/>
          </a:xfrm>
          <a:prstGeom prst="rect">
            <a:avLst/>
          </a:prstGeom>
          <a:noFill/>
          <a:ln>
            <a:noFill/>
          </a:ln>
        </p:spPr>
        <p:txBody>
          <a:bodyPr spcFirstLastPara="1" wrap="square" lIns="0" tIns="0" rIns="0" bIns="0" anchor="t" anchorCtr="0">
            <a:noAutofit/>
          </a:bodyPr>
          <a:lstStyle/>
          <a:p>
            <a:pPr lvl="0"/>
            <a:r>
              <a:rPr lang="en-US" dirty="0" smtClean="0"/>
              <a:t>Pose </a:t>
            </a:r>
            <a:r>
              <a:rPr lang="en-US" dirty="0"/>
              <a:t>Data Recording and Replay for Study </a:t>
            </a:r>
            <a:r>
              <a:rPr lang="en-US" dirty="0" smtClean="0"/>
              <a:t>Replicability</a:t>
            </a:r>
            <a:br>
              <a:rPr lang="en-US" dirty="0" smtClean="0"/>
            </a:br>
            <a:r>
              <a:rPr lang="en-US" dirty="0" smtClean="0"/>
              <a:t/>
            </a:r>
            <a:br>
              <a:rPr lang="en-US" dirty="0" smtClean="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endParaRPr dirty="0"/>
          </a:p>
        </p:txBody>
      </p:sp>
      <p:sp>
        <p:nvSpPr>
          <p:cNvPr id="5" name="TextBox 4"/>
          <p:cNvSpPr txBox="1"/>
          <p:nvPr/>
        </p:nvSpPr>
        <p:spPr>
          <a:xfrm>
            <a:off x="3923683" y="5741477"/>
            <a:ext cx="4275529" cy="276999"/>
          </a:xfrm>
          <a:prstGeom prst="rect">
            <a:avLst/>
          </a:prstGeom>
          <a:noFill/>
        </p:spPr>
        <p:txBody>
          <a:bodyPr wrap="none" rtlCol="0">
            <a:spAutoFit/>
          </a:bodyPr>
          <a:lstStyle/>
          <a:p>
            <a:pPr algn="ctr"/>
            <a:r>
              <a:rPr lang="en-US" sz="1200" dirty="0">
                <a:solidFill>
                  <a:srgbClr val="00305D"/>
                </a:solidFill>
              </a:rPr>
              <a:t>UML diagram showing added pose data saving functionality.</a:t>
            </a:r>
            <a:endParaRPr lang="en-IN" sz="1200" dirty="0">
              <a:solidFill>
                <a:srgbClr val="00305D"/>
              </a:soli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1486" y="1305078"/>
            <a:ext cx="11223355" cy="4081220"/>
          </a:xfrm>
          <a:prstGeom prst="rect">
            <a:avLst/>
          </a:prstGeom>
        </p:spPr>
      </p:pic>
    </p:spTree>
    <p:extLst>
      <p:ext uri="{BB962C8B-B14F-4D97-AF65-F5344CB8AC3E}">
        <p14:creationId xmlns:p14="http://schemas.microsoft.com/office/powerpoint/2010/main" val="237785234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4"/>
          <p:cNvSpPr txBox="1">
            <a:spLocks noGrp="1"/>
          </p:cNvSpPr>
          <p:nvPr>
            <p:ph type="body" idx="1"/>
          </p:nvPr>
        </p:nvSpPr>
        <p:spPr>
          <a:xfrm>
            <a:off x="874711" y="886409"/>
            <a:ext cx="10580688" cy="4942892"/>
          </a:xfrm>
          <a:prstGeom prst="rect">
            <a:avLst/>
          </a:prstGeom>
          <a:noFill/>
          <a:ln>
            <a:noFill/>
          </a:ln>
        </p:spPr>
        <p:txBody>
          <a:bodyPr spcFirstLastPara="1" wrap="square" lIns="0" tIns="0" rIns="0" bIns="0" anchor="t" anchorCtr="0">
            <a:noAutofit/>
          </a:bodyPr>
          <a:lstStyle/>
          <a:p>
            <a:pPr marL="252000" lvl="2" indent="-150400">
              <a:buNone/>
            </a:pPr>
            <a:endParaRPr sz="1100" dirty="0"/>
          </a:p>
        </p:txBody>
      </p:sp>
      <p:sp>
        <p:nvSpPr>
          <p:cNvPr id="299" name="Google Shape;299;p4"/>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US" dirty="0" smtClean="0"/>
              <a:t>Pose </a:t>
            </a:r>
            <a:r>
              <a:rPr lang="en-US" dirty="0"/>
              <a:t>Data Recording and Replay for Study Replicability</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endParaRPr dirty="0"/>
          </a:p>
        </p:txBody>
      </p:sp>
      <p:sp>
        <p:nvSpPr>
          <p:cNvPr id="5" name="TextBox 4"/>
          <p:cNvSpPr txBox="1"/>
          <p:nvPr/>
        </p:nvSpPr>
        <p:spPr>
          <a:xfrm>
            <a:off x="3566426" y="5780316"/>
            <a:ext cx="5197257" cy="276999"/>
          </a:xfrm>
          <a:prstGeom prst="rect">
            <a:avLst/>
          </a:prstGeom>
          <a:noFill/>
        </p:spPr>
        <p:txBody>
          <a:bodyPr wrap="none" rtlCol="0">
            <a:spAutoFit/>
          </a:bodyPr>
          <a:lstStyle/>
          <a:p>
            <a:pPr algn="ctr"/>
            <a:r>
              <a:rPr lang="en-US" sz="1200" dirty="0">
                <a:solidFill>
                  <a:srgbClr val="00305D"/>
                </a:solidFill>
              </a:rPr>
              <a:t>UML diagram showing </a:t>
            </a:r>
            <a:r>
              <a:rPr lang="en-US" sz="1200" dirty="0" smtClean="0">
                <a:solidFill>
                  <a:srgbClr val="00305D"/>
                </a:solidFill>
              </a:rPr>
              <a:t>added </a:t>
            </a:r>
            <a:r>
              <a:rPr lang="en-US" sz="1200" dirty="0">
                <a:solidFill>
                  <a:srgbClr val="00305D"/>
                </a:solidFill>
              </a:rPr>
              <a:t>pose replay integration into existing system.</a:t>
            </a:r>
            <a:endParaRPr lang="en-IN" sz="1200" dirty="0">
              <a:solidFill>
                <a:srgbClr val="00305D"/>
              </a:soli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89156" y="1285401"/>
            <a:ext cx="6729489" cy="4387833"/>
          </a:xfrm>
          <a:prstGeom prst="rect">
            <a:avLst/>
          </a:prstGeom>
        </p:spPr>
      </p:pic>
    </p:spTree>
    <p:extLst>
      <p:ext uri="{BB962C8B-B14F-4D97-AF65-F5344CB8AC3E}">
        <p14:creationId xmlns:p14="http://schemas.microsoft.com/office/powerpoint/2010/main" val="334644998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895739"/>
            <a:ext cx="10580688" cy="4933561"/>
          </a:xfrm>
          <a:prstGeom prst="rect">
            <a:avLst/>
          </a:prstGeom>
          <a:noFill/>
          <a:ln>
            <a:noFill/>
          </a:ln>
        </p:spPr>
        <p:txBody>
          <a:bodyPr spcFirstLastPara="1" wrap="square" lIns="0" tIns="0" rIns="0" bIns="0" anchor="t" anchorCtr="0">
            <a:noAutofit/>
          </a:bodyPr>
          <a:lstStyle/>
          <a:p>
            <a:pPr marL="0" lvl="2" indent="0">
              <a:spcBef>
                <a:spcPts val="0"/>
              </a:spcBef>
              <a:buNone/>
            </a:pPr>
            <a:endParaRPr lang="en-US" dirty="0" smtClean="0"/>
          </a:p>
          <a:p>
            <a:pPr marL="252000" lvl="2" indent="-150400" algn="l" rtl="0">
              <a:spcBef>
                <a:spcPts val="1200"/>
              </a:spcBef>
              <a:spcAft>
                <a:spcPts val="0"/>
              </a:spcAft>
              <a:buClr>
                <a:schemeClr val="accent1"/>
              </a:buClr>
              <a:buSzPts val="1600"/>
              <a:buFont typeface="Open Sans"/>
              <a:buNone/>
            </a:pPr>
            <a:endParaRPr lang="en-IN" sz="1100" dirty="0"/>
          </a:p>
          <a:p>
            <a:pPr marL="252000" lvl="2" indent="-150400" algn="l" rtl="0">
              <a:spcBef>
                <a:spcPts val="1200"/>
              </a:spcBef>
              <a:spcAft>
                <a:spcPts val="0"/>
              </a:spcAft>
              <a:buClr>
                <a:schemeClr val="accent1"/>
              </a:buClr>
              <a:buSzPts val="1600"/>
              <a:buFont typeface="Open Sans"/>
              <a:buNone/>
            </a:pPr>
            <a:endParaRPr lang="en-IN" sz="1100" dirty="0" smtClean="0"/>
          </a:p>
          <a:p>
            <a:pPr marL="252000" lvl="2" indent="-150400" algn="l" rtl="0">
              <a:spcBef>
                <a:spcPts val="1200"/>
              </a:spcBef>
              <a:spcAft>
                <a:spcPts val="0"/>
              </a:spcAft>
              <a:buClr>
                <a:schemeClr val="accent1"/>
              </a:buClr>
              <a:buSzPts val="1600"/>
              <a:buFont typeface="Open Sans"/>
              <a:buNone/>
            </a:pPr>
            <a:endParaRPr lang="en-IN"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US" dirty="0" smtClean="0"/>
              <a:t>Context</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7708" y="1301820"/>
            <a:ext cx="3541592" cy="2182550"/>
          </a:xfrm>
          <a:prstGeom prst="rect">
            <a:avLst/>
          </a:prstGeom>
        </p:spPr>
      </p:pic>
      <p:sp>
        <p:nvSpPr>
          <p:cNvPr id="9" name="TextBox 8"/>
          <p:cNvSpPr txBox="1"/>
          <p:nvPr/>
        </p:nvSpPr>
        <p:spPr>
          <a:xfrm>
            <a:off x="4582406" y="3194616"/>
            <a:ext cx="370854" cy="261610"/>
          </a:xfrm>
          <a:prstGeom prst="rect">
            <a:avLst/>
          </a:prstGeom>
          <a:noFill/>
        </p:spPr>
        <p:txBody>
          <a:bodyPr wrap="square" rtlCol="0">
            <a:spAutoFit/>
          </a:bodyPr>
          <a:lstStyle/>
          <a:p>
            <a:r>
              <a:rPr lang="en-IN" sz="1100" dirty="0" smtClean="0">
                <a:solidFill>
                  <a:srgbClr val="00305D"/>
                </a:solidFill>
              </a:rPr>
              <a:t>[2]</a:t>
            </a:r>
            <a:endParaRPr lang="en-IN" sz="1100" dirty="0">
              <a:solidFill>
                <a:srgbClr val="00305D"/>
              </a:solidFill>
            </a:endParaRPr>
          </a:p>
        </p:txBody>
      </p:sp>
      <p:sp>
        <p:nvSpPr>
          <p:cNvPr id="10" name="Google Shape;290;p3"/>
          <p:cNvSpPr txBox="1">
            <a:spLocks/>
          </p:cNvSpPr>
          <p:nvPr/>
        </p:nvSpPr>
        <p:spPr>
          <a:xfrm>
            <a:off x="5678767" y="1242920"/>
            <a:ext cx="6326154" cy="229774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1200"/>
              </a:spcBef>
              <a:spcAft>
                <a:spcPts val="0"/>
              </a:spcAft>
              <a:buClr>
                <a:schemeClr val="accent1"/>
              </a:buClr>
              <a:buSzPts val="1600"/>
              <a:buFont typeface="Arial"/>
              <a:buNone/>
              <a:defRPr sz="1600" b="1" i="0" u="none" strike="noStrike" cap="none">
                <a:solidFill>
                  <a:schemeClr val="accent1"/>
                </a:solidFill>
                <a:latin typeface="Open Sans"/>
                <a:ea typeface="Open Sans"/>
                <a:cs typeface="Open Sans"/>
                <a:sym typeface="Open Sans"/>
              </a:defRPr>
            </a:lvl1pPr>
            <a:lvl2pPr marL="914400" marR="0" lvl="1" indent="-228600" algn="l" rtl="0">
              <a:lnSpc>
                <a:spcPct val="100000"/>
              </a:lnSpc>
              <a:spcBef>
                <a:spcPts val="600"/>
              </a:spcBef>
              <a:spcAft>
                <a:spcPts val="0"/>
              </a:spcAft>
              <a:buClr>
                <a:schemeClr val="accent1"/>
              </a:buClr>
              <a:buSzPts val="1800"/>
              <a:buFont typeface="Open Sans"/>
              <a:buNone/>
              <a:defRPr sz="1600" b="0" i="0" u="none" strike="noStrike" cap="none">
                <a:solidFill>
                  <a:schemeClr val="accent1"/>
                </a:solidFill>
                <a:latin typeface="Open Sans"/>
                <a:ea typeface="Open Sans"/>
                <a:cs typeface="Open Sans"/>
                <a:sym typeface="Open Sans"/>
              </a:defRPr>
            </a:lvl2pPr>
            <a:lvl3pPr marL="1371600" marR="0" lvl="2" indent="-330200" algn="l" rtl="0">
              <a:lnSpc>
                <a:spcPct val="100000"/>
              </a:lnSpc>
              <a:spcBef>
                <a:spcPts val="1200"/>
              </a:spcBef>
              <a:spcAft>
                <a:spcPts val="0"/>
              </a:spcAft>
              <a:buClr>
                <a:schemeClr val="accent1"/>
              </a:buClr>
              <a:buSzPts val="1600"/>
              <a:buFont typeface="Arial"/>
              <a:buChar char="—"/>
              <a:defRPr sz="1600" b="0" i="0" u="none" strike="noStrike" cap="none">
                <a:solidFill>
                  <a:schemeClr val="accent1"/>
                </a:solidFill>
                <a:latin typeface="Open Sans"/>
                <a:ea typeface="Open Sans"/>
                <a:cs typeface="Open Sans"/>
                <a:sym typeface="Open Sans"/>
              </a:defRPr>
            </a:lvl3pPr>
            <a:lvl4pPr marL="1828800" marR="0" lvl="3" indent="-342900" algn="l" rtl="0">
              <a:lnSpc>
                <a:spcPct val="100000"/>
              </a:lnSpc>
              <a:spcBef>
                <a:spcPts val="0"/>
              </a:spcBef>
              <a:spcAft>
                <a:spcPts val="0"/>
              </a:spcAft>
              <a:buClr>
                <a:schemeClr val="accent1"/>
              </a:buClr>
              <a:buSzPts val="1800"/>
              <a:buFont typeface="Open Sans"/>
              <a:buChar char="–"/>
              <a:defRPr sz="1600" b="0" i="0" u="none" strike="noStrike" cap="none">
                <a:solidFill>
                  <a:schemeClr val="accent1"/>
                </a:solidFill>
                <a:latin typeface="Open Sans"/>
                <a:ea typeface="Open Sans"/>
                <a:cs typeface="Open Sans"/>
                <a:sym typeface="Open Sans"/>
              </a:defRPr>
            </a:lvl4pPr>
            <a:lvl5pPr marL="2286000" marR="0" lvl="4" indent="-228600" algn="l" rtl="0">
              <a:lnSpc>
                <a:spcPct val="100000"/>
              </a:lnSpc>
              <a:spcBef>
                <a:spcPts val="600"/>
              </a:spcBef>
              <a:spcAft>
                <a:spcPts val="0"/>
              </a:spcAft>
              <a:buClr>
                <a:schemeClr val="accent1"/>
              </a:buClr>
              <a:buSzPts val="1800"/>
              <a:buFont typeface="Noto Sans Symbols"/>
              <a:buNone/>
              <a:defRPr sz="1400" b="1" i="0" u="none" strike="noStrike" cap="none">
                <a:solidFill>
                  <a:schemeClr val="accent1"/>
                </a:solidFill>
                <a:latin typeface="Open Sans"/>
                <a:ea typeface="Open Sans"/>
                <a:cs typeface="Open Sans"/>
                <a:sym typeface="Open Sans"/>
              </a:defRPr>
            </a:lvl5pPr>
            <a:lvl6pPr marL="2743200" marR="0" lvl="5" indent="-228600" algn="l" rtl="0">
              <a:lnSpc>
                <a:spcPct val="100000"/>
              </a:lnSpc>
              <a:spcBef>
                <a:spcPts val="600"/>
              </a:spcBef>
              <a:spcAft>
                <a:spcPts val="0"/>
              </a:spcAft>
              <a:buClr>
                <a:schemeClr val="accent1"/>
              </a:buClr>
              <a:buSzPts val="1800"/>
              <a:buFont typeface="Arial"/>
              <a:buNone/>
              <a:defRPr sz="1400" b="0" i="0" u="none" strike="noStrike" cap="none">
                <a:solidFill>
                  <a:schemeClr val="accent1"/>
                </a:solidFill>
                <a:latin typeface="Open Sans"/>
                <a:ea typeface="Open Sans"/>
                <a:cs typeface="Open Sans"/>
                <a:sym typeface="Open Sans"/>
              </a:defRPr>
            </a:lvl6pPr>
            <a:lvl7pPr marL="3200400" marR="0" lvl="6" indent="-342900" algn="l" rtl="0">
              <a:lnSpc>
                <a:spcPct val="100000"/>
              </a:lnSpc>
              <a:spcBef>
                <a:spcPts val="0"/>
              </a:spcBef>
              <a:spcAft>
                <a:spcPts val="0"/>
              </a:spcAft>
              <a:buClr>
                <a:schemeClr val="accent1"/>
              </a:buClr>
              <a:buSzPts val="1800"/>
              <a:buFont typeface="Arial"/>
              <a:buChar char="—"/>
              <a:defRPr sz="1400" b="0" i="0" u="none" strike="noStrike" cap="none">
                <a:solidFill>
                  <a:schemeClr val="accent1"/>
                </a:solidFill>
                <a:latin typeface="Open Sans"/>
                <a:ea typeface="Open Sans"/>
                <a:cs typeface="Open Sans"/>
                <a:sym typeface="Open Sans"/>
              </a:defRPr>
            </a:lvl7pPr>
            <a:lvl8pPr marL="3657600" marR="0" lvl="7" indent="-342900" algn="l" rtl="0">
              <a:lnSpc>
                <a:spcPct val="100000"/>
              </a:lnSpc>
              <a:spcBef>
                <a:spcPts val="0"/>
              </a:spcBef>
              <a:spcAft>
                <a:spcPts val="0"/>
              </a:spcAft>
              <a:buClr>
                <a:schemeClr val="accent1"/>
              </a:buClr>
              <a:buSzPts val="1800"/>
              <a:buFont typeface="Open Sans"/>
              <a:buChar char="–"/>
              <a:defRPr sz="1400" b="0" i="0" u="none" strike="noStrike" cap="none">
                <a:solidFill>
                  <a:schemeClr val="accent1"/>
                </a:solidFill>
                <a:latin typeface="Open Sans"/>
                <a:ea typeface="Open Sans"/>
                <a:cs typeface="Open Sans"/>
                <a:sym typeface="Open Sans"/>
              </a:defRPr>
            </a:lvl8pPr>
            <a:lvl9pPr marL="4114800" marR="0" lvl="8" indent="-342900" algn="l" rtl="0">
              <a:lnSpc>
                <a:spcPct val="100000"/>
              </a:lnSpc>
              <a:spcBef>
                <a:spcPts val="0"/>
              </a:spcBef>
              <a:spcAft>
                <a:spcPts val="0"/>
              </a:spcAft>
              <a:buClr>
                <a:schemeClr val="accent1"/>
              </a:buClr>
              <a:buSzPts val="1800"/>
              <a:buFont typeface="Noto Sans Symbols"/>
              <a:buChar char="▪"/>
              <a:defRPr sz="1400" b="0" i="0" u="none" strike="noStrike" cap="none">
                <a:solidFill>
                  <a:schemeClr val="accent1"/>
                </a:solidFill>
                <a:latin typeface="Open Sans"/>
                <a:ea typeface="Open Sans"/>
                <a:cs typeface="Open Sans"/>
                <a:sym typeface="Open Sans"/>
              </a:defRPr>
            </a:lvl9pPr>
          </a:lstStyle>
          <a:p>
            <a:pPr marL="0" lvl="2" indent="0">
              <a:spcBef>
                <a:spcPts val="0"/>
              </a:spcBef>
              <a:buFont typeface="Arial"/>
              <a:buNone/>
            </a:pPr>
            <a:endParaRPr lang="en-US" dirty="0" smtClean="0"/>
          </a:p>
          <a:p>
            <a:pPr marL="388800" lvl="2" indent="-171450" algn="just">
              <a:lnSpc>
                <a:spcPct val="150000"/>
              </a:lnSpc>
              <a:spcBef>
                <a:spcPts val="600"/>
              </a:spcBef>
            </a:pPr>
            <a:r>
              <a:rPr lang="en-IN" dirty="0" smtClean="0"/>
              <a:t> </a:t>
            </a:r>
            <a:r>
              <a:rPr lang="en-IN" sz="1800" b="1" dirty="0" smtClean="0"/>
              <a:t>AR/VR</a:t>
            </a:r>
            <a:r>
              <a:rPr lang="en-IN" sz="1800" dirty="0" smtClean="0"/>
              <a:t> can address </a:t>
            </a:r>
            <a:r>
              <a:rPr lang="en-IN" sz="1800" dirty="0"/>
              <a:t>presence disparity</a:t>
            </a:r>
            <a:endParaRPr lang="en-US" sz="1800" dirty="0" smtClean="0"/>
          </a:p>
          <a:p>
            <a:pPr marL="388800" lvl="2" indent="-171450" algn="just">
              <a:lnSpc>
                <a:spcPct val="150000"/>
              </a:lnSpc>
              <a:spcBef>
                <a:spcPts val="600"/>
              </a:spcBef>
            </a:pPr>
            <a:r>
              <a:rPr lang="en-US" sz="1800" dirty="0"/>
              <a:t> </a:t>
            </a:r>
            <a:r>
              <a:rPr lang="en-US" sz="1800" dirty="0" smtClean="0"/>
              <a:t>Creates </a:t>
            </a:r>
            <a:r>
              <a:rPr lang="en-US" sz="1800" dirty="0"/>
              <a:t>shared virtual spaces for </a:t>
            </a:r>
            <a:r>
              <a:rPr lang="en-US" sz="1800" dirty="0" smtClean="0"/>
              <a:t>collaboration</a:t>
            </a:r>
          </a:p>
          <a:p>
            <a:pPr marL="388800" lvl="2" indent="-171450" algn="just">
              <a:lnSpc>
                <a:spcPct val="150000"/>
              </a:lnSpc>
              <a:spcBef>
                <a:spcPts val="600"/>
              </a:spcBef>
            </a:pPr>
            <a:r>
              <a:rPr lang="en-IN" sz="1800" dirty="0" smtClean="0"/>
              <a:t> </a:t>
            </a:r>
            <a:r>
              <a:rPr lang="en-US" sz="1800" dirty="0"/>
              <a:t>Enhances presence, engagement, and unity</a:t>
            </a:r>
            <a:endParaRPr lang="en-IN" sz="1800" dirty="0" smtClean="0"/>
          </a:p>
        </p:txBody>
      </p:sp>
      <p:sp>
        <p:nvSpPr>
          <p:cNvPr id="11" name="Google Shape;290;p3"/>
          <p:cNvSpPr txBox="1">
            <a:spLocks/>
          </p:cNvSpPr>
          <p:nvPr/>
        </p:nvSpPr>
        <p:spPr>
          <a:xfrm>
            <a:off x="874710" y="3689691"/>
            <a:ext cx="6326154" cy="229774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1200"/>
              </a:spcBef>
              <a:spcAft>
                <a:spcPts val="0"/>
              </a:spcAft>
              <a:buClr>
                <a:schemeClr val="accent1"/>
              </a:buClr>
              <a:buSzPts val="1600"/>
              <a:buFont typeface="Arial"/>
              <a:buNone/>
              <a:defRPr sz="1600" b="1" i="0" u="none" strike="noStrike" cap="none">
                <a:solidFill>
                  <a:schemeClr val="accent1"/>
                </a:solidFill>
                <a:latin typeface="Open Sans"/>
                <a:ea typeface="Open Sans"/>
                <a:cs typeface="Open Sans"/>
                <a:sym typeface="Open Sans"/>
              </a:defRPr>
            </a:lvl1pPr>
            <a:lvl2pPr marL="914400" marR="0" lvl="1" indent="-228600" algn="l" rtl="0">
              <a:lnSpc>
                <a:spcPct val="100000"/>
              </a:lnSpc>
              <a:spcBef>
                <a:spcPts val="600"/>
              </a:spcBef>
              <a:spcAft>
                <a:spcPts val="0"/>
              </a:spcAft>
              <a:buClr>
                <a:schemeClr val="accent1"/>
              </a:buClr>
              <a:buSzPts val="1800"/>
              <a:buFont typeface="Open Sans"/>
              <a:buNone/>
              <a:defRPr sz="1600" b="0" i="0" u="none" strike="noStrike" cap="none">
                <a:solidFill>
                  <a:schemeClr val="accent1"/>
                </a:solidFill>
                <a:latin typeface="Open Sans"/>
                <a:ea typeface="Open Sans"/>
                <a:cs typeface="Open Sans"/>
                <a:sym typeface="Open Sans"/>
              </a:defRPr>
            </a:lvl2pPr>
            <a:lvl3pPr marL="1371600" marR="0" lvl="2" indent="-330200" algn="l" rtl="0">
              <a:lnSpc>
                <a:spcPct val="100000"/>
              </a:lnSpc>
              <a:spcBef>
                <a:spcPts val="1200"/>
              </a:spcBef>
              <a:spcAft>
                <a:spcPts val="0"/>
              </a:spcAft>
              <a:buClr>
                <a:schemeClr val="accent1"/>
              </a:buClr>
              <a:buSzPts val="1600"/>
              <a:buFont typeface="Arial"/>
              <a:buChar char="—"/>
              <a:defRPr sz="1600" b="0" i="0" u="none" strike="noStrike" cap="none">
                <a:solidFill>
                  <a:schemeClr val="accent1"/>
                </a:solidFill>
                <a:latin typeface="Open Sans"/>
                <a:ea typeface="Open Sans"/>
                <a:cs typeface="Open Sans"/>
                <a:sym typeface="Open Sans"/>
              </a:defRPr>
            </a:lvl3pPr>
            <a:lvl4pPr marL="1828800" marR="0" lvl="3" indent="-342900" algn="l" rtl="0">
              <a:lnSpc>
                <a:spcPct val="100000"/>
              </a:lnSpc>
              <a:spcBef>
                <a:spcPts val="0"/>
              </a:spcBef>
              <a:spcAft>
                <a:spcPts val="0"/>
              </a:spcAft>
              <a:buClr>
                <a:schemeClr val="accent1"/>
              </a:buClr>
              <a:buSzPts val="1800"/>
              <a:buFont typeface="Open Sans"/>
              <a:buChar char="–"/>
              <a:defRPr sz="1600" b="0" i="0" u="none" strike="noStrike" cap="none">
                <a:solidFill>
                  <a:schemeClr val="accent1"/>
                </a:solidFill>
                <a:latin typeface="Open Sans"/>
                <a:ea typeface="Open Sans"/>
                <a:cs typeface="Open Sans"/>
                <a:sym typeface="Open Sans"/>
              </a:defRPr>
            </a:lvl4pPr>
            <a:lvl5pPr marL="2286000" marR="0" lvl="4" indent="-228600" algn="l" rtl="0">
              <a:lnSpc>
                <a:spcPct val="100000"/>
              </a:lnSpc>
              <a:spcBef>
                <a:spcPts val="600"/>
              </a:spcBef>
              <a:spcAft>
                <a:spcPts val="0"/>
              </a:spcAft>
              <a:buClr>
                <a:schemeClr val="accent1"/>
              </a:buClr>
              <a:buSzPts val="1800"/>
              <a:buFont typeface="Noto Sans Symbols"/>
              <a:buNone/>
              <a:defRPr sz="1400" b="1" i="0" u="none" strike="noStrike" cap="none">
                <a:solidFill>
                  <a:schemeClr val="accent1"/>
                </a:solidFill>
                <a:latin typeface="Open Sans"/>
                <a:ea typeface="Open Sans"/>
                <a:cs typeface="Open Sans"/>
                <a:sym typeface="Open Sans"/>
              </a:defRPr>
            </a:lvl5pPr>
            <a:lvl6pPr marL="2743200" marR="0" lvl="5" indent="-228600" algn="l" rtl="0">
              <a:lnSpc>
                <a:spcPct val="100000"/>
              </a:lnSpc>
              <a:spcBef>
                <a:spcPts val="600"/>
              </a:spcBef>
              <a:spcAft>
                <a:spcPts val="0"/>
              </a:spcAft>
              <a:buClr>
                <a:schemeClr val="accent1"/>
              </a:buClr>
              <a:buSzPts val="1800"/>
              <a:buFont typeface="Arial"/>
              <a:buNone/>
              <a:defRPr sz="1400" b="0" i="0" u="none" strike="noStrike" cap="none">
                <a:solidFill>
                  <a:schemeClr val="accent1"/>
                </a:solidFill>
                <a:latin typeface="Open Sans"/>
                <a:ea typeface="Open Sans"/>
                <a:cs typeface="Open Sans"/>
                <a:sym typeface="Open Sans"/>
              </a:defRPr>
            </a:lvl6pPr>
            <a:lvl7pPr marL="3200400" marR="0" lvl="6" indent="-342900" algn="l" rtl="0">
              <a:lnSpc>
                <a:spcPct val="100000"/>
              </a:lnSpc>
              <a:spcBef>
                <a:spcPts val="0"/>
              </a:spcBef>
              <a:spcAft>
                <a:spcPts val="0"/>
              </a:spcAft>
              <a:buClr>
                <a:schemeClr val="accent1"/>
              </a:buClr>
              <a:buSzPts val="1800"/>
              <a:buFont typeface="Arial"/>
              <a:buChar char="—"/>
              <a:defRPr sz="1400" b="0" i="0" u="none" strike="noStrike" cap="none">
                <a:solidFill>
                  <a:schemeClr val="accent1"/>
                </a:solidFill>
                <a:latin typeface="Open Sans"/>
                <a:ea typeface="Open Sans"/>
                <a:cs typeface="Open Sans"/>
                <a:sym typeface="Open Sans"/>
              </a:defRPr>
            </a:lvl7pPr>
            <a:lvl8pPr marL="3657600" marR="0" lvl="7" indent="-342900" algn="l" rtl="0">
              <a:lnSpc>
                <a:spcPct val="100000"/>
              </a:lnSpc>
              <a:spcBef>
                <a:spcPts val="0"/>
              </a:spcBef>
              <a:spcAft>
                <a:spcPts val="0"/>
              </a:spcAft>
              <a:buClr>
                <a:schemeClr val="accent1"/>
              </a:buClr>
              <a:buSzPts val="1800"/>
              <a:buFont typeface="Open Sans"/>
              <a:buChar char="–"/>
              <a:defRPr sz="1400" b="0" i="0" u="none" strike="noStrike" cap="none">
                <a:solidFill>
                  <a:schemeClr val="accent1"/>
                </a:solidFill>
                <a:latin typeface="Open Sans"/>
                <a:ea typeface="Open Sans"/>
                <a:cs typeface="Open Sans"/>
                <a:sym typeface="Open Sans"/>
              </a:defRPr>
            </a:lvl8pPr>
            <a:lvl9pPr marL="4114800" marR="0" lvl="8" indent="-342900" algn="l" rtl="0">
              <a:lnSpc>
                <a:spcPct val="100000"/>
              </a:lnSpc>
              <a:spcBef>
                <a:spcPts val="0"/>
              </a:spcBef>
              <a:spcAft>
                <a:spcPts val="0"/>
              </a:spcAft>
              <a:buClr>
                <a:schemeClr val="accent1"/>
              </a:buClr>
              <a:buSzPts val="1800"/>
              <a:buFont typeface="Noto Sans Symbols"/>
              <a:buChar char="▪"/>
              <a:defRPr sz="1400" b="0" i="0" u="none" strike="noStrike" cap="none">
                <a:solidFill>
                  <a:schemeClr val="accent1"/>
                </a:solidFill>
                <a:latin typeface="Open Sans"/>
                <a:ea typeface="Open Sans"/>
                <a:cs typeface="Open Sans"/>
                <a:sym typeface="Open Sans"/>
              </a:defRPr>
            </a:lvl9pPr>
          </a:lstStyle>
          <a:p>
            <a:pPr marL="0" lvl="2" indent="0">
              <a:spcBef>
                <a:spcPts val="0"/>
              </a:spcBef>
              <a:buFont typeface="Arial"/>
              <a:buNone/>
            </a:pPr>
            <a:endParaRPr lang="en-US" dirty="0" smtClean="0"/>
          </a:p>
          <a:p>
            <a:pPr marL="217350" lvl="2" indent="0" algn="just">
              <a:lnSpc>
                <a:spcPct val="150000"/>
              </a:lnSpc>
              <a:spcBef>
                <a:spcPts val="600"/>
              </a:spcBef>
              <a:buNone/>
            </a:pPr>
            <a:endParaRPr lang="en-IN" dirty="0" smtClean="0"/>
          </a:p>
          <a:p>
            <a:pPr marL="388800" lvl="2" indent="-171450" algn="just">
              <a:lnSpc>
                <a:spcPct val="150000"/>
              </a:lnSpc>
              <a:spcBef>
                <a:spcPts val="600"/>
              </a:spcBef>
            </a:pPr>
            <a:r>
              <a:rPr lang="en-US" sz="1800" dirty="0" smtClean="0"/>
              <a:t> </a:t>
            </a:r>
            <a:r>
              <a:rPr lang="en-US" sz="1800" b="1" dirty="0" smtClean="0"/>
              <a:t>Live motion tracking</a:t>
            </a:r>
            <a:r>
              <a:rPr lang="en-US" sz="1800" dirty="0" smtClean="0"/>
              <a:t> enables immersion</a:t>
            </a:r>
          </a:p>
          <a:p>
            <a:pPr marL="388800" lvl="2" indent="-171450" algn="just">
              <a:lnSpc>
                <a:spcPct val="150000"/>
              </a:lnSpc>
              <a:spcBef>
                <a:spcPts val="600"/>
              </a:spcBef>
            </a:pPr>
            <a:r>
              <a:rPr lang="en-US" sz="1800" dirty="0" smtClean="0"/>
              <a:t> Captures gestures and physical presence</a:t>
            </a:r>
          </a:p>
          <a:p>
            <a:pPr marL="217350" lvl="2" indent="0" algn="just">
              <a:lnSpc>
                <a:spcPct val="150000"/>
              </a:lnSpc>
              <a:spcBef>
                <a:spcPts val="600"/>
              </a:spcBef>
              <a:buNone/>
            </a:pPr>
            <a:endParaRPr lang="en-IN" sz="1800" dirty="0" smtClean="0"/>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51001" y="3668552"/>
            <a:ext cx="3585898" cy="2017721"/>
          </a:xfrm>
          <a:prstGeom prst="rect">
            <a:avLst/>
          </a:prstGeom>
        </p:spPr>
      </p:pic>
      <p:sp>
        <p:nvSpPr>
          <p:cNvPr id="13" name="TextBox 12"/>
          <p:cNvSpPr txBox="1"/>
          <p:nvPr/>
        </p:nvSpPr>
        <p:spPr>
          <a:xfrm>
            <a:off x="10614266" y="5449790"/>
            <a:ext cx="370854" cy="261610"/>
          </a:xfrm>
          <a:prstGeom prst="rect">
            <a:avLst/>
          </a:prstGeom>
          <a:noFill/>
        </p:spPr>
        <p:txBody>
          <a:bodyPr wrap="square" rtlCol="0">
            <a:spAutoFit/>
          </a:bodyPr>
          <a:lstStyle/>
          <a:p>
            <a:r>
              <a:rPr lang="en-IN" sz="1100" dirty="0" smtClean="0">
                <a:solidFill>
                  <a:srgbClr val="00305D"/>
                </a:solidFill>
              </a:rPr>
              <a:t>[3]</a:t>
            </a:r>
            <a:endParaRPr lang="en-IN" sz="1100" dirty="0">
              <a:solidFill>
                <a:srgbClr val="00305D"/>
              </a:solidFill>
            </a:endParaRPr>
          </a:p>
        </p:txBody>
      </p:sp>
    </p:spTree>
    <p:extLst>
      <p:ext uri="{BB962C8B-B14F-4D97-AF65-F5344CB8AC3E}">
        <p14:creationId xmlns:p14="http://schemas.microsoft.com/office/powerpoint/2010/main" val="166321753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0" lvl="2" indent="0">
              <a:spcBef>
                <a:spcPts val="0"/>
              </a:spcBef>
              <a:buNone/>
            </a:pPr>
            <a:endParaRPr lang="en-US" sz="1800" dirty="0" smtClean="0"/>
          </a:p>
          <a:p>
            <a:pPr marL="388800" lvl="2" indent="-171450">
              <a:spcBef>
                <a:spcPts val="600"/>
              </a:spcBef>
            </a:pPr>
            <a:endParaRPr lang="en-US" sz="1800" dirty="0" smtClean="0"/>
          </a:p>
          <a:p>
            <a:pPr marL="388800" lvl="2" indent="-171450">
              <a:spcBef>
                <a:spcPts val="600"/>
              </a:spcBef>
            </a:pPr>
            <a:endParaRPr lang="en-US" sz="1800" dirty="0" smtClean="0"/>
          </a:p>
          <a:p>
            <a:pPr marL="388800" lvl="2" indent="-171450">
              <a:spcBef>
                <a:spcPts val="600"/>
              </a:spcBef>
            </a:pPr>
            <a:endParaRPr lang="en-US" sz="1800" dirty="0"/>
          </a:p>
          <a:p>
            <a:pPr marL="388800" lvl="2" indent="-171450">
              <a:spcBef>
                <a:spcPts val="600"/>
              </a:spcBef>
            </a:pPr>
            <a:endParaRPr lang="en-US" sz="1800" dirty="0" smtClean="0"/>
          </a:p>
          <a:p>
            <a:pPr marL="217350" lvl="2" indent="0">
              <a:spcBef>
                <a:spcPts val="600"/>
              </a:spcBef>
              <a:buNone/>
            </a:pPr>
            <a:r>
              <a:rPr lang="en-US" dirty="0" smtClean="0"/>
              <a:t> </a:t>
            </a:r>
          </a:p>
          <a:p>
            <a:pPr marL="217350" lvl="2" indent="0">
              <a:spcBef>
                <a:spcPts val="600"/>
              </a:spcBef>
              <a:buNone/>
            </a:pPr>
            <a:endParaRPr lang="en-US" sz="1800" b="1" dirty="0"/>
          </a:p>
          <a:p>
            <a:pPr marL="388800" lvl="2" indent="-171450">
              <a:spcBef>
                <a:spcPts val="600"/>
              </a:spcBef>
            </a:pPr>
            <a:endParaRPr lang="en-US" sz="1800" b="1" dirty="0" smtClean="0"/>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US" dirty="0" smtClean="0"/>
              <a:t>Autoregressive vs Non-Autoregressive Models</a:t>
            </a:r>
            <a:endParaRPr dirty="0"/>
          </a:p>
        </p:txBody>
      </p:sp>
      <p:sp>
        <p:nvSpPr>
          <p:cNvPr id="6" name="TextBox 5"/>
          <p:cNvSpPr txBox="1"/>
          <p:nvPr/>
        </p:nvSpPr>
        <p:spPr>
          <a:xfrm>
            <a:off x="1972819" y="2274467"/>
            <a:ext cx="1612942" cy="338554"/>
          </a:xfrm>
          <a:prstGeom prst="rect">
            <a:avLst/>
          </a:prstGeom>
          <a:noFill/>
        </p:spPr>
        <p:txBody>
          <a:bodyPr wrap="none" rtlCol="0">
            <a:spAutoFit/>
          </a:bodyPr>
          <a:lstStyle/>
          <a:p>
            <a:r>
              <a:rPr lang="en-IN" sz="1600" dirty="0" smtClean="0">
                <a:solidFill>
                  <a:srgbClr val="00305D"/>
                </a:solidFill>
                <a:latin typeface="Open Sans" pitchFamily="2" charset="0"/>
                <a:ea typeface="Open Sans" pitchFamily="2" charset="0"/>
                <a:cs typeface="Open Sans" pitchFamily="2" charset="0"/>
              </a:rPr>
              <a:t>Autoregressive</a:t>
            </a:r>
            <a:endParaRPr lang="en-IN" sz="1600" dirty="0">
              <a:solidFill>
                <a:srgbClr val="00305D"/>
              </a:solidFill>
              <a:latin typeface="Open Sans" pitchFamily="2" charset="0"/>
              <a:ea typeface="Open Sans" pitchFamily="2" charset="0"/>
              <a:cs typeface="Open Sans" pitchFamily="2" charset="0"/>
            </a:endParaRPr>
          </a:p>
        </p:txBody>
      </p:sp>
      <p:sp>
        <p:nvSpPr>
          <p:cNvPr id="7" name="TextBox 6"/>
          <p:cNvSpPr txBox="1"/>
          <p:nvPr/>
        </p:nvSpPr>
        <p:spPr>
          <a:xfrm>
            <a:off x="7499651" y="2274467"/>
            <a:ext cx="2069797" cy="338554"/>
          </a:xfrm>
          <a:prstGeom prst="rect">
            <a:avLst/>
          </a:prstGeom>
          <a:noFill/>
        </p:spPr>
        <p:txBody>
          <a:bodyPr wrap="none" rtlCol="0">
            <a:spAutoFit/>
          </a:bodyPr>
          <a:lstStyle/>
          <a:p>
            <a:r>
              <a:rPr lang="en-IN" sz="1600" dirty="0" smtClean="0">
                <a:solidFill>
                  <a:srgbClr val="00305D"/>
                </a:solidFill>
                <a:latin typeface="Open Sans" pitchFamily="2" charset="0"/>
                <a:ea typeface="Open Sans" pitchFamily="2" charset="0"/>
                <a:cs typeface="Open Sans" pitchFamily="2" charset="0"/>
              </a:rPr>
              <a:t>Non Autoregressive</a:t>
            </a:r>
            <a:endParaRPr lang="en-IN" sz="1600" dirty="0">
              <a:solidFill>
                <a:srgbClr val="00305D"/>
              </a:solidFill>
              <a:latin typeface="Open Sans" pitchFamily="2" charset="0"/>
              <a:ea typeface="Open Sans" pitchFamily="2" charset="0"/>
              <a:cs typeface="Open Sans" pitchFamily="2" charset="0"/>
            </a:endParaRPr>
          </a:p>
        </p:txBody>
      </p:sp>
      <p:cxnSp>
        <p:nvCxnSpPr>
          <p:cNvPr id="8" name="Straight Arrow Connector 7"/>
          <p:cNvCxnSpPr/>
          <p:nvPr/>
        </p:nvCxnSpPr>
        <p:spPr>
          <a:xfrm flipH="1">
            <a:off x="3452327" y="1985923"/>
            <a:ext cx="607439" cy="2885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6662057" y="1985923"/>
            <a:ext cx="727788" cy="2885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906" y="3356929"/>
            <a:ext cx="2269263" cy="1006891"/>
          </a:xfrm>
          <a:prstGeom prst="rect">
            <a:avLst/>
          </a:prstGeom>
        </p:spPr>
      </p:pic>
      <p:sp>
        <p:nvSpPr>
          <p:cNvPr id="12" name="Rectangle 11"/>
          <p:cNvSpPr/>
          <p:nvPr/>
        </p:nvSpPr>
        <p:spPr>
          <a:xfrm>
            <a:off x="1972819" y="2274467"/>
            <a:ext cx="1612942" cy="33855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76433" y="3356928"/>
            <a:ext cx="341044" cy="1006891"/>
          </a:xfrm>
          <a:prstGeom prst="rect">
            <a:avLst/>
          </a:prstGeom>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49301" y="3356927"/>
            <a:ext cx="341044" cy="1006892"/>
          </a:xfrm>
          <a:prstGeom prst="rect">
            <a:avLst/>
          </a:prstGeom>
        </p:spPr>
      </p:pic>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31531" y="3356927"/>
            <a:ext cx="270508" cy="1006892"/>
          </a:xfrm>
          <a:prstGeom prst="rect">
            <a:avLst/>
          </a:prstGeom>
        </p:spPr>
      </p:pic>
      <p:pic>
        <p:nvPicPr>
          <p:cNvPr id="16" name="Picture 1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757499" y="3305846"/>
            <a:ext cx="281401" cy="1109054"/>
          </a:xfrm>
          <a:prstGeom prst="rect">
            <a:avLst/>
          </a:prstGeom>
        </p:spPr>
      </p:pic>
      <p:sp>
        <p:nvSpPr>
          <p:cNvPr id="17" name="Right Arrow 16"/>
          <p:cNvSpPr/>
          <p:nvPr/>
        </p:nvSpPr>
        <p:spPr>
          <a:xfrm>
            <a:off x="3639889" y="3648269"/>
            <a:ext cx="653143" cy="2985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8" name="Straight Arrow Connector 17"/>
          <p:cNvCxnSpPr/>
          <p:nvPr/>
        </p:nvCxnSpPr>
        <p:spPr>
          <a:xfrm flipV="1">
            <a:off x="4945225" y="3797559"/>
            <a:ext cx="532128" cy="1173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9" name="Straight Arrow Connector 18"/>
          <p:cNvCxnSpPr/>
          <p:nvPr/>
        </p:nvCxnSpPr>
        <p:spPr>
          <a:xfrm flipV="1">
            <a:off x="6091358" y="3776493"/>
            <a:ext cx="532128" cy="1173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p:cNvCxnSpPr/>
          <p:nvPr/>
        </p:nvCxnSpPr>
        <p:spPr>
          <a:xfrm flipV="1">
            <a:off x="7113705" y="3778420"/>
            <a:ext cx="532128" cy="1173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1" name="Freeform 20"/>
          <p:cNvSpPr/>
          <p:nvPr/>
        </p:nvSpPr>
        <p:spPr>
          <a:xfrm>
            <a:off x="2864499" y="2743200"/>
            <a:ext cx="1754155" cy="429208"/>
          </a:xfrm>
          <a:custGeom>
            <a:avLst/>
            <a:gdLst>
              <a:gd name="connsiteX0" fmla="*/ 1754155 w 1754155"/>
              <a:gd name="connsiteY0" fmla="*/ 429208 h 429208"/>
              <a:gd name="connsiteX1" fmla="*/ 1390261 w 1754155"/>
              <a:gd name="connsiteY1" fmla="*/ 0 h 429208"/>
              <a:gd name="connsiteX2" fmla="*/ 0 w 1754155"/>
              <a:gd name="connsiteY2" fmla="*/ 429208 h 429208"/>
            </a:gdLst>
            <a:ahLst/>
            <a:cxnLst>
              <a:cxn ang="0">
                <a:pos x="connsiteX0" y="connsiteY0"/>
              </a:cxn>
              <a:cxn ang="0">
                <a:pos x="connsiteX1" y="connsiteY1"/>
              </a:cxn>
              <a:cxn ang="0">
                <a:pos x="connsiteX2" y="connsiteY2"/>
              </a:cxn>
            </a:cxnLst>
            <a:rect l="l" t="t" r="r" b="b"/>
            <a:pathLst>
              <a:path w="1754155" h="429208">
                <a:moveTo>
                  <a:pt x="1754155" y="429208"/>
                </a:moveTo>
                <a:cubicBezTo>
                  <a:pt x="1718387" y="214604"/>
                  <a:pt x="1682620" y="0"/>
                  <a:pt x="1390261" y="0"/>
                </a:cubicBezTo>
                <a:cubicBezTo>
                  <a:pt x="1097902" y="0"/>
                  <a:pt x="216159" y="371669"/>
                  <a:pt x="0" y="429208"/>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Freeform 21"/>
          <p:cNvSpPr/>
          <p:nvPr/>
        </p:nvSpPr>
        <p:spPr>
          <a:xfrm>
            <a:off x="4618654" y="4543412"/>
            <a:ext cx="1138334" cy="309351"/>
          </a:xfrm>
          <a:custGeom>
            <a:avLst/>
            <a:gdLst>
              <a:gd name="connsiteX0" fmla="*/ 1138334 w 1138334"/>
              <a:gd name="connsiteY0" fmla="*/ 0 h 309351"/>
              <a:gd name="connsiteX1" fmla="*/ 550506 w 1138334"/>
              <a:gd name="connsiteY1" fmla="*/ 307911 h 309351"/>
              <a:gd name="connsiteX2" fmla="*/ 0 w 1138334"/>
              <a:gd name="connsiteY2" fmla="*/ 111968 h 309351"/>
            </a:gdLst>
            <a:ahLst/>
            <a:cxnLst>
              <a:cxn ang="0">
                <a:pos x="connsiteX0" y="connsiteY0"/>
              </a:cxn>
              <a:cxn ang="0">
                <a:pos x="connsiteX1" y="connsiteY1"/>
              </a:cxn>
              <a:cxn ang="0">
                <a:pos x="connsiteX2" y="connsiteY2"/>
              </a:cxn>
            </a:cxnLst>
            <a:rect l="l" t="t" r="r" b="b"/>
            <a:pathLst>
              <a:path w="1138334" h="309351">
                <a:moveTo>
                  <a:pt x="1138334" y="0"/>
                </a:moveTo>
                <a:cubicBezTo>
                  <a:pt x="939281" y="144625"/>
                  <a:pt x="740228" y="289250"/>
                  <a:pt x="550506" y="307911"/>
                </a:cubicBezTo>
                <a:cubicBezTo>
                  <a:pt x="360784" y="326572"/>
                  <a:pt x="35767" y="158621"/>
                  <a:pt x="0" y="111968"/>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3" name="Straight Arrow Connector 22"/>
          <p:cNvCxnSpPr/>
          <p:nvPr/>
        </p:nvCxnSpPr>
        <p:spPr>
          <a:xfrm>
            <a:off x="1066906" y="3199606"/>
            <a:ext cx="2269263"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flipV="1">
            <a:off x="1408923" y="4514306"/>
            <a:ext cx="3536302" cy="30603"/>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a:stCxn id="21" idx="2"/>
          </p:cNvCxnSpPr>
          <p:nvPr/>
        </p:nvCxnSpPr>
        <p:spPr>
          <a:xfrm flipV="1">
            <a:off x="2864499" y="3031744"/>
            <a:ext cx="116937" cy="140664"/>
          </a:xfrm>
          <a:prstGeom prst="line">
            <a:avLst/>
          </a:prstGeom>
        </p:spPr>
        <p:style>
          <a:lnRef idx="2">
            <a:schemeClr val="accent1"/>
          </a:lnRef>
          <a:fillRef idx="0">
            <a:schemeClr val="accent1"/>
          </a:fillRef>
          <a:effectRef idx="1">
            <a:schemeClr val="accent1"/>
          </a:effectRef>
          <a:fontRef idx="minor">
            <a:schemeClr val="tx1"/>
          </a:fontRef>
        </p:style>
      </p:cxnSp>
      <p:cxnSp>
        <p:nvCxnSpPr>
          <p:cNvPr id="26" name="Straight Connector 25"/>
          <p:cNvCxnSpPr>
            <a:stCxn id="21" idx="2"/>
          </p:cNvCxnSpPr>
          <p:nvPr/>
        </p:nvCxnSpPr>
        <p:spPr>
          <a:xfrm>
            <a:off x="2864499" y="3172408"/>
            <a:ext cx="167951" cy="133438"/>
          </a:xfrm>
          <a:prstGeom prst="line">
            <a:avLst/>
          </a:prstGeom>
        </p:spPr>
        <p:style>
          <a:lnRef idx="2">
            <a:schemeClr val="accent1"/>
          </a:lnRef>
          <a:fillRef idx="0">
            <a:schemeClr val="accent1"/>
          </a:fillRef>
          <a:effectRef idx="1">
            <a:schemeClr val="accent1"/>
          </a:effectRef>
          <a:fontRef idx="minor">
            <a:schemeClr val="tx1"/>
          </a:fontRef>
        </p:style>
      </p:cxnSp>
      <p:cxnSp>
        <p:nvCxnSpPr>
          <p:cNvPr id="27" name="Straight Connector 26"/>
          <p:cNvCxnSpPr>
            <a:stCxn id="22" idx="2"/>
          </p:cNvCxnSpPr>
          <p:nvPr/>
        </p:nvCxnSpPr>
        <p:spPr>
          <a:xfrm>
            <a:off x="4618654" y="4655380"/>
            <a:ext cx="67578" cy="215469"/>
          </a:xfrm>
          <a:prstGeom prst="line">
            <a:avLst/>
          </a:prstGeom>
        </p:spPr>
        <p:style>
          <a:lnRef idx="2">
            <a:schemeClr val="accent1"/>
          </a:lnRef>
          <a:fillRef idx="0">
            <a:schemeClr val="accent1"/>
          </a:fillRef>
          <a:effectRef idx="1">
            <a:schemeClr val="accent1"/>
          </a:effectRef>
          <a:fontRef idx="minor">
            <a:schemeClr val="tx1"/>
          </a:fontRef>
        </p:style>
      </p:cxnSp>
      <p:cxnSp>
        <p:nvCxnSpPr>
          <p:cNvPr id="28" name="Straight Connector 27"/>
          <p:cNvCxnSpPr>
            <a:stCxn id="22" idx="2"/>
          </p:cNvCxnSpPr>
          <p:nvPr/>
        </p:nvCxnSpPr>
        <p:spPr>
          <a:xfrm>
            <a:off x="4618654" y="4655380"/>
            <a:ext cx="198823"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flipV="1">
            <a:off x="1744825" y="5170510"/>
            <a:ext cx="4264090" cy="43729"/>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30" name="Freeform 29"/>
          <p:cNvSpPr/>
          <p:nvPr/>
        </p:nvSpPr>
        <p:spPr>
          <a:xfrm>
            <a:off x="5393095" y="4544008"/>
            <a:ext cx="1485384" cy="873078"/>
          </a:xfrm>
          <a:custGeom>
            <a:avLst/>
            <a:gdLst>
              <a:gd name="connsiteX0" fmla="*/ 1474236 w 1485384"/>
              <a:gd name="connsiteY0" fmla="*/ 0 h 873078"/>
              <a:gd name="connsiteX1" fmla="*/ 1268963 w 1485384"/>
              <a:gd name="connsiteY1" fmla="*/ 830425 h 873078"/>
              <a:gd name="connsiteX2" fmla="*/ 0 w 1485384"/>
              <a:gd name="connsiteY2" fmla="*/ 783772 h 873078"/>
            </a:gdLst>
            <a:ahLst/>
            <a:cxnLst>
              <a:cxn ang="0">
                <a:pos x="connsiteX0" y="connsiteY0"/>
              </a:cxn>
              <a:cxn ang="0">
                <a:pos x="connsiteX1" y="connsiteY1"/>
              </a:cxn>
              <a:cxn ang="0">
                <a:pos x="connsiteX2" y="connsiteY2"/>
              </a:cxn>
            </a:cxnLst>
            <a:rect l="l" t="t" r="r" b="b"/>
            <a:pathLst>
              <a:path w="1485384" h="873078">
                <a:moveTo>
                  <a:pt x="1474236" y="0"/>
                </a:moveTo>
                <a:cubicBezTo>
                  <a:pt x="1494452" y="349898"/>
                  <a:pt x="1514669" y="699796"/>
                  <a:pt x="1268963" y="830425"/>
                </a:cubicBezTo>
                <a:cubicBezTo>
                  <a:pt x="1023257" y="961054"/>
                  <a:pt x="192832" y="746450"/>
                  <a:pt x="0" y="783772"/>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1" name="Straight Connector 30"/>
          <p:cNvCxnSpPr>
            <a:stCxn id="30" idx="2"/>
          </p:cNvCxnSpPr>
          <p:nvPr/>
        </p:nvCxnSpPr>
        <p:spPr>
          <a:xfrm>
            <a:off x="5393095" y="5327780"/>
            <a:ext cx="158620" cy="168524"/>
          </a:xfrm>
          <a:prstGeom prst="line">
            <a:avLst/>
          </a:prstGeom>
        </p:spPr>
        <p:style>
          <a:lnRef idx="2">
            <a:schemeClr val="accent1"/>
          </a:lnRef>
          <a:fillRef idx="0">
            <a:schemeClr val="accent1"/>
          </a:fillRef>
          <a:effectRef idx="1">
            <a:schemeClr val="accent1"/>
          </a:effectRef>
          <a:fontRef idx="minor">
            <a:schemeClr val="tx1"/>
          </a:fontRef>
        </p:style>
      </p:cxnSp>
      <p:cxnSp>
        <p:nvCxnSpPr>
          <p:cNvPr id="32" name="Straight Connector 31"/>
          <p:cNvCxnSpPr>
            <a:stCxn id="30" idx="2"/>
          </p:cNvCxnSpPr>
          <p:nvPr/>
        </p:nvCxnSpPr>
        <p:spPr>
          <a:xfrm flipV="1">
            <a:off x="5393095" y="5244795"/>
            <a:ext cx="256206" cy="82985"/>
          </a:xfrm>
          <a:prstGeom prst="line">
            <a:avLst/>
          </a:prstGeom>
        </p:spPr>
        <p:style>
          <a:lnRef idx="2">
            <a:schemeClr val="accent1"/>
          </a:lnRef>
          <a:fillRef idx="0">
            <a:schemeClr val="accent1"/>
          </a:fillRef>
          <a:effectRef idx="1">
            <a:schemeClr val="accent1"/>
          </a:effectRef>
          <a:fontRef idx="minor">
            <a:schemeClr val="tx1"/>
          </a:fontRef>
        </p:style>
      </p:cxnSp>
      <p:sp>
        <p:nvSpPr>
          <p:cNvPr id="33" name="TextBox 32"/>
          <p:cNvSpPr txBox="1"/>
          <p:nvPr/>
        </p:nvSpPr>
        <p:spPr>
          <a:xfrm>
            <a:off x="7959424" y="4485116"/>
            <a:ext cx="925253" cy="338554"/>
          </a:xfrm>
          <a:prstGeom prst="rect">
            <a:avLst/>
          </a:prstGeom>
          <a:noFill/>
        </p:spPr>
        <p:txBody>
          <a:bodyPr wrap="none" rtlCol="0">
            <a:spAutoFit/>
          </a:bodyPr>
          <a:lstStyle/>
          <a:p>
            <a:r>
              <a:rPr lang="en-IN" sz="1600" dirty="0">
                <a:solidFill>
                  <a:srgbClr val="00305D"/>
                </a:solidFill>
                <a:latin typeface="Open Sans" pitchFamily="2" charset="0"/>
                <a:ea typeface="Open Sans" pitchFamily="2" charset="0"/>
                <a:cs typeface="Open Sans" pitchFamily="2" charset="0"/>
              </a:rPr>
              <a:t> </a:t>
            </a:r>
            <a:r>
              <a:rPr lang="en-IN" sz="1600" dirty="0" smtClean="0">
                <a:solidFill>
                  <a:srgbClr val="00305D"/>
                </a:solidFill>
                <a:latin typeface="Open Sans" pitchFamily="2" charset="0"/>
                <a:ea typeface="Open Sans" pitchFamily="2" charset="0"/>
                <a:cs typeface="Open Sans" pitchFamily="2" charset="0"/>
              </a:rPr>
              <a:t>so on…</a:t>
            </a:r>
            <a:endParaRPr lang="en-IN" sz="1600" dirty="0">
              <a:solidFill>
                <a:srgbClr val="00305D"/>
              </a:solidFill>
              <a:latin typeface="Open Sans" pitchFamily="2" charset="0"/>
              <a:ea typeface="Open Sans" pitchFamily="2" charset="0"/>
              <a:cs typeface="Open Sans" pitchFamily="2" charset="0"/>
            </a:endParaRPr>
          </a:p>
        </p:txBody>
      </p:sp>
      <p:sp>
        <p:nvSpPr>
          <p:cNvPr id="34" name="TextBox 33"/>
          <p:cNvSpPr txBox="1"/>
          <p:nvPr/>
        </p:nvSpPr>
        <p:spPr>
          <a:xfrm>
            <a:off x="8805694" y="3305846"/>
            <a:ext cx="2909771" cy="338554"/>
          </a:xfrm>
          <a:prstGeom prst="rect">
            <a:avLst/>
          </a:prstGeom>
          <a:noFill/>
        </p:spPr>
        <p:txBody>
          <a:bodyPr wrap="none" rtlCol="0">
            <a:spAutoFit/>
          </a:bodyPr>
          <a:lstStyle/>
          <a:p>
            <a:r>
              <a:rPr lang="en-IN" sz="1600" dirty="0" smtClean="0">
                <a:solidFill>
                  <a:srgbClr val="00305D"/>
                </a:solidFill>
                <a:latin typeface="Open Sans" pitchFamily="2" charset="0"/>
                <a:ea typeface="Open Sans" pitchFamily="2" charset="0"/>
                <a:cs typeface="Open Sans" pitchFamily="2" charset="0"/>
              </a:rPr>
              <a:t>Accumulate </a:t>
            </a:r>
            <a:r>
              <a:rPr lang="en-IN" sz="1600" dirty="0">
                <a:solidFill>
                  <a:srgbClr val="00305D"/>
                </a:solidFill>
                <a:latin typeface="Open Sans" pitchFamily="2" charset="0"/>
                <a:ea typeface="Open Sans" pitchFamily="2" charset="0"/>
                <a:cs typeface="Open Sans" pitchFamily="2" charset="0"/>
              </a:rPr>
              <a:t>errors over time</a:t>
            </a:r>
          </a:p>
        </p:txBody>
      </p:sp>
      <p:sp>
        <p:nvSpPr>
          <p:cNvPr id="35" name="TextBox 34"/>
          <p:cNvSpPr txBox="1"/>
          <p:nvPr/>
        </p:nvSpPr>
        <p:spPr>
          <a:xfrm>
            <a:off x="8820105" y="4032640"/>
            <a:ext cx="1928733" cy="338554"/>
          </a:xfrm>
          <a:prstGeom prst="rect">
            <a:avLst/>
          </a:prstGeom>
          <a:noFill/>
        </p:spPr>
        <p:txBody>
          <a:bodyPr wrap="none" rtlCol="0">
            <a:spAutoFit/>
          </a:bodyPr>
          <a:lstStyle/>
          <a:p>
            <a:r>
              <a:rPr lang="en-IN" sz="1600" dirty="0" smtClean="0">
                <a:solidFill>
                  <a:srgbClr val="00305D"/>
                </a:solidFill>
                <a:latin typeface="Open Sans" pitchFamily="2" charset="0"/>
                <a:ea typeface="Open Sans" pitchFamily="2" charset="0"/>
                <a:cs typeface="Open Sans" pitchFamily="2" charset="0"/>
              </a:rPr>
              <a:t>Hard to parallelize</a:t>
            </a:r>
            <a:endParaRPr lang="en-IN" sz="1600" dirty="0">
              <a:solidFill>
                <a:srgbClr val="00305D"/>
              </a:solidFill>
              <a:latin typeface="Open Sans" pitchFamily="2" charset="0"/>
              <a:ea typeface="Open Sans" pitchFamily="2" charset="0"/>
              <a:cs typeface="Open Sans" pitchFamily="2" charset="0"/>
            </a:endParaRPr>
          </a:p>
        </p:txBody>
      </p:sp>
      <p:sp>
        <p:nvSpPr>
          <p:cNvPr id="36" name="TextBox 35"/>
          <p:cNvSpPr txBox="1"/>
          <p:nvPr/>
        </p:nvSpPr>
        <p:spPr>
          <a:xfrm>
            <a:off x="8794360" y="3669631"/>
            <a:ext cx="2903359" cy="338554"/>
          </a:xfrm>
          <a:prstGeom prst="rect">
            <a:avLst/>
          </a:prstGeom>
          <a:noFill/>
        </p:spPr>
        <p:txBody>
          <a:bodyPr wrap="none" rtlCol="0">
            <a:spAutoFit/>
          </a:bodyPr>
          <a:lstStyle/>
          <a:p>
            <a:r>
              <a:rPr lang="en-IN" sz="1600" dirty="0" smtClean="0">
                <a:solidFill>
                  <a:srgbClr val="00305D"/>
                </a:solidFill>
                <a:latin typeface="Open Sans" pitchFamily="2" charset="0"/>
                <a:ea typeface="Open Sans" pitchFamily="2" charset="0"/>
                <a:cs typeface="Open Sans" pitchFamily="2" charset="0"/>
              </a:rPr>
              <a:t>Bad at long term predictions</a:t>
            </a:r>
            <a:endParaRPr lang="en-IN" sz="1600" dirty="0">
              <a:solidFill>
                <a:srgbClr val="00305D"/>
              </a:solidFill>
              <a:latin typeface="Open Sans" pitchFamily="2" charset="0"/>
              <a:ea typeface="Open Sans" pitchFamily="2" charset="0"/>
              <a:cs typeface="Open Sans" pitchFamily="2" charset="0"/>
            </a:endParaRPr>
          </a:p>
        </p:txBody>
      </p:sp>
      <p:sp>
        <p:nvSpPr>
          <p:cNvPr id="37" name="Rectangle 36"/>
          <p:cNvSpPr/>
          <p:nvPr/>
        </p:nvSpPr>
        <p:spPr>
          <a:xfrm>
            <a:off x="7499651" y="2274467"/>
            <a:ext cx="2069797" cy="33855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82758" y="3338842"/>
            <a:ext cx="2269263" cy="1006891"/>
          </a:xfrm>
          <a:prstGeom prst="rect">
            <a:avLst/>
          </a:prstGeom>
        </p:spPr>
      </p:pic>
      <p:sp>
        <p:nvSpPr>
          <p:cNvPr id="39" name="Right Arrow 38"/>
          <p:cNvSpPr/>
          <p:nvPr/>
        </p:nvSpPr>
        <p:spPr>
          <a:xfrm>
            <a:off x="5635258" y="3660004"/>
            <a:ext cx="653143" cy="2985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0" name="Picture 3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580894" y="3356095"/>
            <a:ext cx="2321196" cy="1001301"/>
          </a:xfrm>
          <a:prstGeom prst="rect">
            <a:avLst/>
          </a:prstGeom>
        </p:spPr>
      </p:pic>
      <p:sp>
        <p:nvSpPr>
          <p:cNvPr id="41" name="TextBox 40"/>
          <p:cNvSpPr txBox="1"/>
          <p:nvPr/>
        </p:nvSpPr>
        <p:spPr>
          <a:xfrm>
            <a:off x="6437249" y="4414142"/>
            <a:ext cx="2836033" cy="338554"/>
          </a:xfrm>
          <a:prstGeom prst="rect">
            <a:avLst/>
          </a:prstGeom>
          <a:noFill/>
        </p:spPr>
        <p:txBody>
          <a:bodyPr wrap="none" rtlCol="0">
            <a:spAutoFit/>
          </a:bodyPr>
          <a:lstStyle/>
          <a:p>
            <a:r>
              <a:rPr lang="en-IN" sz="1600" dirty="0" smtClean="0">
                <a:solidFill>
                  <a:srgbClr val="00305D"/>
                </a:solidFill>
                <a:latin typeface="Open Sans" pitchFamily="2" charset="0"/>
                <a:ea typeface="Open Sans" pitchFamily="2" charset="0"/>
                <a:cs typeface="Open Sans" pitchFamily="2" charset="0"/>
              </a:rPr>
              <a:t>Predict all frames in parallel</a:t>
            </a:r>
            <a:endParaRPr lang="en-IN" sz="1600" dirty="0">
              <a:solidFill>
                <a:srgbClr val="00305D"/>
              </a:solidFill>
              <a:latin typeface="Open Sans" pitchFamily="2" charset="0"/>
              <a:ea typeface="Open Sans" pitchFamily="2" charset="0"/>
              <a:cs typeface="Open Sans" pitchFamily="2" charset="0"/>
            </a:endParaRPr>
          </a:p>
        </p:txBody>
      </p:sp>
      <p:sp>
        <p:nvSpPr>
          <p:cNvPr id="42" name="TextBox 41"/>
          <p:cNvSpPr txBox="1"/>
          <p:nvPr/>
        </p:nvSpPr>
        <p:spPr>
          <a:xfrm>
            <a:off x="2651217" y="4956745"/>
            <a:ext cx="7176965" cy="338554"/>
          </a:xfrm>
          <a:prstGeom prst="rect">
            <a:avLst/>
          </a:prstGeom>
          <a:noFill/>
        </p:spPr>
        <p:txBody>
          <a:bodyPr wrap="none" rtlCol="0">
            <a:spAutoFit/>
          </a:bodyPr>
          <a:lstStyle/>
          <a:p>
            <a:r>
              <a:rPr lang="en-US" sz="1600" dirty="0" smtClean="0">
                <a:solidFill>
                  <a:srgbClr val="00305D"/>
                </a:solidFill>
                <a:latin typeface="Open Sans" pitchFamily="2" charset="0"/>
                <a:ea typeface="Open Sans" pitchFamily="2" charset="0"/>
                <a:cs typeface="Open Sans" pitchFamily="2" charset="0"/>
              </a:rPr>
              <a:t>Less </a:t>
            </a:r>
            <a:r>
              <a:rPr lang="en-US" sz="1600" dirty="0">
                <a:solidFill>
                  <a:srgbClr val="00305D"/>
                </a:solidFill>
                <a:latin typeface="Open Sans" pitchFamily="2" charset="0"/>
                <a:ea typeface="Open Sans" pitchFamily="2" charset="0"/>
                <a:cs typeface="Open Sans" pitchFamily="2" charset="0"/>
              </a:rPr>
              <a:t>control over the upper limit of the number of frames being predicted</a:t>
            </a:r>
            <a:endParaRPr lang="en-IN" sz="1600" dirty="0">
              <a:solidFill>
                <a:srgbClr val="00305D"/>
              </a:solidFill>
              <a:latin typeface="Open Sans" pitchFamily="2" charset="0"/>
              <a:ea typeface="Open Sans" pitchFamily="2" charset="0"/>
              <a:cs typeface="Open Sans" pitchFamily="2" charset="0"/>
            </a:endParaRPr>
          </a:p>
        </p:txBody>
      </p:sp>
      <p:sp>
        <p:nvSpPr>
          <p:cNvPr id="43" name="TextBox 42"/>
          <p:cNvSpPr txBox="1"/>
          <p:nvPr/>
        </p:nvSpPr>
        <p:spPr>
          <a:xfrm>
            <a:off x="3888167" y="1674038"/>
            <a:ext cx="2961067" cy="338554"/>
          </a:xfrm>
          <a:prstGeom prst="rect">
            <a:avLst/>
          </a:prstGeom>
          <a:noFill/>
        </p:spPr>
        <p:txBody>
          <a:bodyPr wrap="none" rtlCol="0">
            <a:spAutoFit/>
          </a:bodyPr>
          <a:lstStyle/>
          <a:p>
            <a:r>
              <a:rPr lang="en-IN" sz="1600" dirty="0" smtClean="0">
                <a:solidFill>
                  <a:srgbClr val="00305D"/>
                </a:solidFill>
                <a:latin typeface="Open Sans" pitchFamily="2" charset="0"/>
                <a:ea typeface="Open Sans" pitchFamily="2" charset="0"/>
                <a:cs typeface="Open Sans" pitchFamily="2" charset="0"/>
              </a:rPr>
              <a:t>3D Motion Prediction Models</a:t>
            </a:r>
            <a:endParaRPr lang="en-IN" sz="1600" dirty="0">
              <a:solidFill>
                <a:srgbClr val="00305D"/>
              </a:solidFill>
              <a:latin typeface="Open Sans" pitchFamily="2" charset="0"/>
              <a:ea typeface="Open Sans" pitchFamily="2" charset="0"/>
              <a:cs typeface="Open Sans" pitchFamily="2" charset="0"/>
            </a:endParaRPr>
          </a:p>
        </p:txBody>
      </p:sp>
    </p:spTree>
    <p:extLst>
      <p:ext uri="{BB962C8B-B14F-4D97-AF65-F5344CB8AC3E}">
        <p14:creationId xmlns:p14="http://schemas.microsoft.com/office/powerpoint/2010/main" val="3833321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par>
                                <p:cTn id="33" presetID="10" presetClass="entr" presetSubtype="0" fill="hold" nodeType="with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par>
                                <p:cTn id="36" presetID="10" presetClass="entr" presetSubtype="0" fill="hold" nodeType="with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fade">
                                      <p:cBhvr>
                                        <p:cTn id="38" dur="500"/>
                                        <p:tgtEl>
                                          <p:spTgt spid="18"/>
                                        </p:tgtEl>
                                      </p:cBhvr>
                                    </p:animEffect>
                                  </p:childTnLst>
                                </p:cTn>
                              </p:par>
                              <p:par>
                                <p:cTn id="39" presetID="10" presetClass="entr" presetSubtype="0" fill="hold" nodeType="with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fade">
                                      <p:cBhvr>
                                        <p:cTn id="41" dur="500"/>
                                        <p:tgtEl>
                                          <p:spTgt spid="14"/>
                                        </p:tgtEl>
                                      </p:cBhvr>
                                    </p:animEffect>
                                  </p:childTnLst>
                                </p:cTn>
                              </p:par>
                              <p:par>
                                <p:cTn id="42" presetID="10" presetClass="entr" presetSubtype="0" fill="hold" nodeType="withEffect">
                                  <p:stCondLst>
                                    <p:cond delay="0"/>
                                  </p:stCondLst>
                                  <p:childTnLst>
                                    <p:set>
                                      <p:cBhvr>
                                        <p:cTn id="43" dur="1" fill="hold">
                                          <p:stCondLst>
                                            <p:cond delay="0"/>
                                          </p:stCondLst>
                                        </p:cTn>
                                        <p:tgtEl>
                                          <p:spTgt spid="19"/>
                                        </p:tgtEl>
                                        <p:attrNameLst>
                                          <p:attrName>style.visibility</p:attrName>
                                        </p:attrNameLst>
                                      </p:cBhvr>
                                      <p:to>
                                        <p:strVal val="visible"/>
                                      </p:to>
                                    </p:set>
                                    <p:animEffect transition="in" filter="fade">
                                      <p:cBhvr>
                                        <p:cTn id="44" dur="500"/>
                                        <p:tgtEl>
                                          <p:spTgt spid="19"/>
                                        </p:tgtEl>
                                      </p:cBhvr>
                                    </p:animEffect>
                                  </p:childTnLst>
                                </p:cTn>
                              </p:par>
                              <p:par>
                                <p:cTn id="45" presetID="10" presetClass="entr" presetSubtype="0" fill="hold" nodeType="with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fade">
                                      <p:cBhvr>
                                        <p:cTn id="47" dur="500"/>
                                        <p:tgtEl>
                                          <p:spTgt spid="15"/>
                                        </p:tgtEl>
                                      </p:cBhvr>
                                    </p:animEffect>
                                  </p:childTnLst>
                                </p:cTn>
                              </p:par>
                              <p:par>
                                <p:cTn id="48" presetID="10" presetClass="entr" presetSubtype="0" fill="hold" nodeType="with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fade">
                                      <p:cBhvr>
                                        <p:cTn id="50" dur="500"/>
                                        <p:tgtEl>
                                          <p:spTgt spid="20"/>
                                        </p:tgtEl>
                                      </p:cBhvr>
                                    </p:animEffect>
                                  </p:childTnLst>
                                </p:cTn>
                              </p:par>
                              <p:par>
                                <p:cTn id="51" presetID="10" presetClass="entr" presetSubtype="0" fill="hold" nodeType="withEffect">
                                  <p:stCondLst>
                                    <p:cond delay="0"/>
                                  </p:stCondLst>
                                  <p:childTnLst>
                                    <p:set>
                                      <p:cBhvr>
                                        <p:cTn id="52" dur="1" fill="hold">
                                          <p:stCondLst>
                                            <p:cond delay="0"/>
                                          </p:stCondLst>
                                        </p:cTn>
                                        <p:tgtEl>
                                          <p:spTgt spid="16"/>
                                        </p:tgtEl>
                                        <p:attrNameLst>
                                          <p:attrName>style.visibility</p:attrName>
                                        </p:attrNameLst>
                                      </p:cBhvr>
                                      <p:to>
                                        <p:strVal val="visible"/>
                                      </p:to>
                                    </p:set>
                                    <p:animEffect transition="in" filter="fade">
                                      <p:cBhvr>
                                        <p:cTn id="53" dur="500"/>
                                        <p:tgtEl>
                                          <p:spTgt spid="16"/>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21"/>
                                        </p:tgtEl>
                                        <p:attrNameLst>
                                          <p:attrName>style.visibility</p:attrName>
                                        </p:attrNameLst>
                                      </p:cBhvr>
                                      <p:to>
                                        <p:strVal val="visible"/>
                                      </p:to>
                                    </p:set>
                                    <p:animEffect transition="in" filter="fade">
                                      <p:cBhvr>
                                        <p:cTn id="58" dur="500"/>
                                        <p:tgtEl>
                                          <p:spTgt spid="21"/>
                                        </p:tgtEl>
                                      </p:cBhvr>
                                    </p:animEffect>
                                  </p:childTnLst>
                                </p:cTn>
                              </p:par>
                              <p:par>
                                <p:cTn id="59" presetID="10" presetClass="entr" presetSubtype="0" fill="hold" nodeType="withEffect">
                                  <p:stCondLst>
                                    <p:cond delay="0"/>
                                  </p:stCondLst>
                                  <p:childTnLst>
                                    <p:set>
                                      <p:cBhvr>
                                        <p:cTn id="60" dur="1" fill="hold">
                                          <p:stCondLst>
                                            <p:cond delay="0"/>
                                          </p:stCondLst>
                                        </p:cTn>
                                        <p:tgtEl>
                                          <p:spTgt spid="25"/>
                                        </p:tgtEl>
                                        <p:attrNameLst>
                                          <p:attrName>style.visibility</p:attrName>
                                        </p:attrNameLst>
                                      </p:cBhvr>
                                      <p:to>
                                        <p:strVal val="visible"/>
                                      </p:to>
                                    </p:set>
                                    <p:animEffect transition="in" filter="fade">
                                      <p:cBhvr>
                                        <p:cTn id="61" dur="500"/>
                                        <p:tgtEl>
                                          <p:spTgt spid="25"/>
                                        </p:tgtEl>
                                      </p:cBhvr>
                                    </p:animEffect>
                                  </p:childTnLst>
                                </p:cTn>
                              </p:par>
                              <p:par>
                                <p:cTn id="62" presetID="10" presetClass="entr" presetSubtype="0" fill="hold" nodeType="with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fade">
                                      <p:cBhvr>
                                        <p:cTn id="64" dur="500"/>
                                        <p:tgtEl>
                                          <p:spTgt spid="26"/>
                                        </p:tgtEl>
                                      </p:cBhvr>
                                    </p:animEffect>
                                  </p:childTnLst>
                                </p:cTn>
                              </p:par>
                              <p:par>
                                <p:cTn id="65" presetID="10" presetClass="entr" presetSubtype="0" fill="hold" nodeType="withEffect">
                                  <p:stCondLst>
                                    <p:cond delay="0"/>
                                  </p:stCondLst>
                                  <p:childTnLst>
                                    <p:set>
                                      <p:cBhvr>
                                        <p:cTn id="66" dur="1" fill="hold">
                                          <p:stCondLst>
                                            <p:cond delay="0"/>
                                          </p:stCondLst>
                                        </p:cTn>
                                        <p:tgtEl>
                                          <p:spTgt spid="23"/>
                                        </p:tgtEl>
                                        <p:attrNameLst>
                                          <p:attrName>style.visibility</p:attrName>
                                        </p:attrNameLst>
                                      </p:cBhvr>
                                      <p:to>
                                        <p:strVal val="visible"/>
                                      </p:to>
                                    </p:set>
                                    <p:animEffect transition="in" filter="fade">
                                      <p:cBhvr>
                                        <p:cTn id="67" dur="500"/>
                                        <p:tgtEl>
                                          <p:spTgt spid="23"/>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22"/>
                                        </p:tgtEl>
                                        <p:attrNameLst>
                                          <p:attrName>style.visibility</p:attrName>
                                        </p:attrNameLst>
                                      </p:cBhvr>
                                      <p:to>
                                        <p:strVal val="visible"/>
                                      </p:to>
                                    </p:set>
                                    <p:animEffect transition="in" filter="fade">
                                      <p:cBhvr>
                                        <p:cTn id="72" dur="500"/>
                                        <p:tgtEl>
                                          <p:spTgt spid="22"/>
                                        </p:tgtEl>
                                      </p:cBhvr>
                                    </p:animEffect>
                                  </p:childTnLst>
                                </p:cTn>
                              </p:par>
                              <p:par>
                                <p:cTn id="73" presetID="10" presetClass="entr" presetSubtype="0" fill="hold" nodeType="withEffect">
                                  <p:stCondLst>
                                    <p:cond delay="0"/>
                                  </p:stCondLst>
                                  <p:childTnLst>
                                    <p:set>
                                      <p:cBhvr>
                                        <p:cTn id="74" dur="1" fill="hold">
                                          <p:stCondLst>
                                            <p:cond delay="0"/>
                                          </p:stCondLst>
                                        </p:cTn>
                                        <p:tgtEl>
                                          <p:spTgt spid="28"/>
                                        </p:tgtEl>
                                        <p:attrNameLst>
                                          <p:attrName>style.visibility</p:attrName>
                                        </p:attrNameLst>
                                      </p:cBhvr>
                                      <p:to>
                                        <p:strVal val="visible"/>
                                      </p:to>
                                    </p:set>
                                    <p:animEffect transition="in" filter="fade">
                                      <p:cBhvr>
                                        <p:cTn id="75" dur="500"/>
                                        <p:tgtEl>
                                          <p:spTgt spid="28"/>
                                        </p:tgtEl>
                                      </p:cBhvr>
                                    </p:animEffect>
                                  </p:childTnLst>
                                </p:cTn>
                              </p:par>
                              <p:par>
                                <p:cTn id="76" presetID="10" presetClass="entr" presetSubtype="0" fill="hold" nodeType="withEffect">
                                  <p:stCondLst>
                                    <p:cond delay="0"/>
                                  </p:stCondLst>
                                  <p:childTnLst>
                                    <p:set>
                                      <p:cBhvr>
                                        <p:cTn id="77" dur="1" fill="hold">
                                          <p:stCondLst>
                                            <p:cond delay="0"/>
                                          </p:stCondLst>
                                        </p:cTn>
                                        <p:tgtEl>
                                          <p:spTgt spid="27"/>
                                        </p:tgtEl>
                                        <p:attrNameLst>
                                          <p:attrName>style.visibility</p:attrName>
                                        </p:attrNameLst>
                                      </p:cBhvr>
                                      <p:to>
                                        <p:strVal val="visible"/>
                                      </p:to>
                                    </p:set>
                                    <p:animEffect transition="in" filter="fade">
                                      <p:cBhvr>
                                        <p:cTn id="78" dur="500"/>
                                        <p:tgtEl>
                                          <p:spTgt spid="27"/>
                                        </p:tgtEl>
                                      </p:cBhvr>
                                    </p:animEffect>
                                  </p:childTnLst>
                                </p:cTn>
                              </p:par>
                              <p:par>
                                <p:cTn id="79" presetID="10" presetClass="entr" presetSubtype="0" fill="hold" nodeType="withEffect">
                                  <p:stCondLst>
                                    <p:cond delay="0"/>
                                  </p:stCondLst>
                                  <p:childTnLst>
                                    <p:set>
                                      <p:cBhvr>
                                        <p:cTn id="80" dur="1" fill="hold">
                                          <p:stCondLst>
                                            <p:cond delay="0"/>
                                          </p:stCondLst>
                                        </p:cTn>
                                        <p:tgtEl>
                                          <p:spTgt spid="24"/>
                                        </p:tgtEl>
                                        <p:attrNameLst>
                                          <p:attrName>style.visibility</p:attrName>
                                        </p:attrNameLst>
                                      </p:cBhvr>
                                      <p:to>
                                        <p:strVal val="visible"/>
                                      </p:to>
                                    </p:set>
                                    <p:animEffect transition="in" filter="fade">
                                      <p:cBhvr>
                                        <p:cTn id="81" dur="500"/>
                                        <p:tgtEl>
                                          <p:spTgt spid="24"/>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grpId="0" nodeType="clickEffect">
                                  <p:stCondLst>
                                    <p:cond delay="0"/>
                                  </p:stCondLst>
                                  <p:childTnLst>
                                    <p:set>
                                      <p:cBhvr>
                                        <p:cTn id="85" dur="1" fill="hold">
                                          <p:stCondLst>
                                            <p:cond delay="0"/>
                                          </p:stCondLst>
                                        </p:cTn>
                                        <p:tgtEl>
                                          <p:spTgt spid="30"/>
                                        </p:tgtEl>
                                        <p:attrNameLst>
                                          <p:attrName>style.visibility</p:attrName>
                                        </p:attrNameLst>
                                      </p:cBhvr>
                                      <p:to>
                                        <p:strVal val="visible"/>
                                      </p:to>
                                    </p:set>
                                    <p:animEffect transition="in" filter="fade">
                                      <p:cBhvr>
                                        <p:cTn id="86" dur="500"/>
                                        <p:tgtEl>
                                          <p:spTgt spid="30"/>
                                        </p:tgtEl>
                                      </p:cBhvr>
                                    </p:animEffect>
                                  </p:childTnLst>
                                </p:cTn>
                              </p:par>
                              <p:par>
                                <p:cTn id="87" presetID="10" presetClass="entr" presetSubtype="0" fill="hold" nodeType="withEffect">
                                  <p:stCondLst>
                                    <p:cond delay="0"/>
                                  </p:stCondLst>
                                  <p:childTnLst>
                                    <p:set>
                                      <p:cBhvr>
                                        <p:cTn id="88" dur="1" fill="hold">
                                          <p:stCondLst>
                                            <p:cond delay="0"/>
                                          </p:stCondLst>
                                        </p:cTn>
                                        <p:tgtEl>
                                          <p:spTgt spid="32"/>
                                        </p:tgtEl>
                                        <p:attrNameLst>
                                          <p:attrName>style.visibility</p:attrName>
                                        </p:attrNameLst>
                                      </p:cBhvr>
                                      <p:to>
                                        <p:strVal val="visible"/>
                                      </p:to>
                                    </p:set>
                                    <p:animEffect transition="in" filter="fade">
                                      <p:cBhvr>
                                        <p:cTn id="89" dur="500"/>
                                        <p:tgtEl>
                                          <p:spTgt spid="32"/>
                                        </p:tgtEl>
                                      </p:cBhvr>
                                    </p:animEffect>
                                  </p:childTnLst>
                                </p:cTn>
                              </p:par>
                              <p:par>
                                <p:cTn id="90" presetID="10" presetClass="entr" presetSubtype="0" fill="hold" nodeType="withEffect">
                                  <p:stCondLst>
                                    <p:cond delay="0"/>
                                  </p:stCondLst>
                                  <p:childTnLst>
                                    <p:set>
                                      <p:cBhvr>
                                        <p:cTn id="91" dur="1" fill="hold">
                                          <p:stCondLst>
                                            <p:cond delay="0"/>
                                          </p:stCondLst>
                                        </p:cTn>
                                        <p:tgtEl>
                                          <p:spTgt spid="31"/>
                                        </p:tgtEl>
                                        <p:attrNameLst>
                                          <p:attrName>style.visibility</p:attrName>
                                        </p:attrNameLst>
                                      </p:cBhvr>
                                      <p:to>
                                        <p:strVal val="visible"/>
                                      </p:to>
                                    </p:set>
                                    <p:animEffect transition="in" filter="fade">
                                      <p:cBhvr>
                                        <p:cTn id="92" dur="500"/>
                                        <p:tgtEl>
                                          <p:spTgt spid="31"/>
                                        </p:tgtEl>
                                      </p:cBhvr>
                                    </p:animEffect>
                                  </p:childTnLst>
                                </p:cTn>
                              </p:par>
                              <p:par>
                                <p:cTn id="93" presetID="10" presetClass="entr" presetSubtype="0" fill="hold" nodeType="withEffect">
                                  <p:stCondLst>
                                    <p:cond delay="0"/>
                                  </p:stCondLst>
                                  <p:childTnLst>
                                    <p:set>
                                      <p:cBhvr>
                                        <p:cTn id="94" dur="1" fill="hold">
                                          <p:stCondLst>
                                            <p:cond delay="0"/>
                                          </p:stCondLst>
                                        </p:cTn>
                                        <p:tgtEl>
                                          <p:spTgt spid="29"/>
                                        </p:tgtEl>
                                        <p:attrNameLst>
                                          <p:attrName>style.visibility</p:attrName>
                                        </p:attrNameLst>
                                      </p:cBhvr>
                                      <p:to>
                                        <p:strVal val="visible"/>
                                      </p:to>
                                    </p:set>
                                    <p:animEffect transition="in" filter="fade">
                                      <p:cBhvr>
                                        <p:cTn id="95" dur="500"/>
                                        <p:tgtEl>
                                          <p:spTgt spid="29"/>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grpId="0" nodeType="clickEffect">
                                  <p:stCondLst>
                                    <p:cond delay="0"/>
                                  </p:stCondLst>
                                  <p:childTnLst>
                                    <p:set>
                                      <p:cBhvr>
                                        <p:cTn id="99" dur="1" fill="hold">
                                          <p:stCondLst>
                                            <p:cond delay="0"/>
                                          </p:stCondLst>
                                        </p:cTn>
                                        <p:tgtEl>
                                          <p:spTgt spid="33"/>
                                        </p:tgtEl>
                                        <p:attrNameLst>
                                          <p:attrName>style.visibility</p:attrName>
                                        </p:attrNameLst>
                                      </p:cBhvr>
                                      <p:to>
                                        <p:strVal val="visible"/>
                                      </p:to>
                                    </p:set>
                                    <p:animEffect transition="in" filter="fade">
                                      <p:cBhvr>
                                        <p:cTn id="100" dur="500"/>
                                        <p:tgtEl>
                                          <p:spTgt spid="33"/>
                                        </p:tgtEl>
                                      </p:cBhvr>
                                    </p:animEffect>
                                  </p:childTnLst>
                                </p:cTn>
                              </p:par>
                            </p:childTnLst>
                          </p:cTn>
                        </p:par>
                      </p:childTnLst>
                    </p:cTn>
                  </p:par>
                  <p:par>
                    <p:cTn id="101" fill="hold">
                      <p:stCondLst>
                        <p:cond delay="indefinite"/>
                      </p:stCondLst>
                      <p:childTnLst>
                        <p:par>
                          <p:cTn id="102" fill="hold">
                            <p:stCondLst>
                              <p:cond delay="0"/>
                            </p:stCondLst>
                            <p:childTnLst>
                              <p:par>
                                <p:cTn id="103" presetID="10" presetClass="entr" presetSubtype="0" fill="hold" grpId="0" nodeType="clickEffect">
                                  <p:stCondLst>
                                    <p:cond delay="0"/>
                                  </p:stCondLst>
                                  <p:childTnLst>
                                    <p:set>
                                      <p:cBhvr>
                                        <p:cTn id="104" dur="1" fill="hold">
                                          <p:stCondLst>
                                            <p:cond delay="0"/>
                                          </p:stCondLst>
                                        </p:cTn>
                                        <p:tgtEl>
                                          <p:spTgt spid="34"/>
                                        </p:tgtEl>
                                        <p:attrNameLst>
                                          <p:attrName>style.visibility</p:attrName>
                                        </p:attrNameLst>
                                      </p:cBhvr>
                                      <p:to>
                                        <p:strVal val="visible"/>
                                      </p:to>
                                    </p:set>
                                    <p:animEffect transition="in" filter="fade">
                                      <p:cBhvr>
                                        <p:cTn id="105" dur="500"/>
                                        <p:tgtEl>
                                          <p:spTgt spid="34"/>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36"/>
                                        </p:tgtEl>
                                        <p:attrNameLst>
                                          <p:attrName>style.visibility</p:attrName>
                                        </p:attrNameLst>
                                      </p:cBhvr>
                                      <p:to>
                                        <p:strVal val="visible"/>
                                      </p:to>
                                    </p:set>
                                    <p:animEffect transition="in" filter="fade">
                                      <p:cBhvr>
                                        <p:cTn id="108" dur="500"/>
                                        <p:tgtEl>
                                          <p:spTgt spid="36"/>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35"/>
                                        </p:tgtEl>
                                        <p:attrNameLst>
                                          <p:attrName>style.visibility</p:attrName>
                                        </p:attrNameLst>
                                      </p:cBhvr>
                                      <p:to>
                                        <p:strVal val="visible"/>
                                      </p:to>
                                    </p:set>
                                    <p:animEffect transition="in" filter="fade">
                                      <p:cBhvr>
                                        <p:cTn id="111" dur="500"/>
                                        <p:tgtEl>
                                          <p:spTgt spid="35"/>
                                        </p:tgtEl>
                                      </p:cBhvr>
                                    </p:animEffect>
                                  </p:childTnLst>
                                </p:cTn>
                              </p:par>
                            </p:childTnLst>
                          </p:cTn>
                        </p:par>
                      </p:childTnLst>
                    </p:cTn>
                  </p:par>
                  <p:par>
                    <p:cTn id="112" fill="hold">
                      <p:stCondLst>
                        <p:cond delay="indefinite"/>
                      </p:stCondLst>
                      <p:childTnLst>
                        <p:par>
                          <p:cTn id="113" fill="hold">
                            <p:stCondLst>
                              <p:cond delay="0"/>
                            </p:stCondLst>
                            <p:childTnLst>
                              <p:par>
                                <p:cTn id="114" presetID="10" presetClass="exit" presetSubtype="0" fill="hold" grpId="1" nodeType="clickEffect">
                                  <p:stCondLst>
                                    <p:cond delay="0"/>
                                  </p:stCondLst>
                                  <p:childTnLst>
                                    <p:animEffect transition="out" filter="fade">
                                      <p:cBhvr>
                                        <p:cTn id="115" dur="500"/>
                                        <p:tgtEl>
                                          <p:spTgt spid="12"/>
                                        </p:tgtEl>
                                      </p:cBhvr>
                                    </p:animEffect>
                                    <p:set>
                                      <p:cBhvr>
                                        <p:cTn id="116" dur="1" fill="hold">
                                          <p:stCondLst>
                                            <p:cond delay="499"/>
                                          </p:stCondLst>
                                        </p:cTn>
                                        <p:tgtEl>
                                          <p:spTgt spid="12"/>
                                        </p:tgtEl>
                                        <p:attrNameLst>
                                          <p:attrName>style.visibility</p:attrName>
                                        </p:attrNameLst>
                                      </p:cBhvr>
                                      <p:to>
                                        <p:strVal val="hidden"/>
                                      </p:to>
                                    </p:set>
                                  </p:childTnLst>
                                </p:cTn>
                              </p:par>
                              <p:par>
                                <p:cTn id="117" presetID="10" presetClass="exit" presetSubtype="0" fill="hold" nodeType="withEffect">
                                  <p:stCondLst>
                                    <p:cond delay="0"/>
                                  </p:stCondLst>
                                  <p:childTnLst>
                                    <p:animEffect transition="out" filter="fade">
                                      <p:cBhvr>
                                        <p:cTn id="118" dur="500"/>
                                        <p:tgtEl>
                                          <p:spTgt spid="11"/>
                                        </p:tgtEl>
                                      </p:cBhvr>
                                    </p:animEffect>
                                    <p:set>
                                      <p:cBhvr>
                                        <p:cTn id="119" dur="1" fill="hold">
                                          <p:stCondLst>
                                            <p:cond delay="499"/>
                                          </p:stCondLst>
                                        </p:cTn>
                                        <p:tgtEl>
                                          <p:spTgt spid="11"/>
                                        </p:tgtEl>
                                        <p:attrNameLst>
                                          <p:attrName>style.visibility</p:attrName>
                                        </p:attrNameLst>
                                      </p:cBhvr>
                                      <p:to>
                                        <p:strVal val="hidden"/>
                                      </p:to>
                                    </p:set>
                                  </p:childTnLst>
                                </p:cTn>
                              </p:par>
                              <p:par>
                                <p:cTn id="120" presetID="10" presetClass="exit" presetSubtype="0" fill="hold" grpId="1" nodeType="withEffect">
                                  <p:stCondLst>
                                    <p:cond delay="0"/>
                                  </p:stCondLst>
                                  <p:childTnLst>
                                    <p:animEffect transition="out" filter="fade">
                                      <p:cBhvr>
                                        <p:cTn id="121" dur="500"/>
                                        <p:tgtEl>
                                          <p:spTgt spid="17"/>
                                        </p:tgtEl>
                                      </p:cBhvr>
                                    </p:animEffect>
                                    <p:set>
                                      <p:cBhvr>
                                        <p:cTn id="122" dur="1" fill="hold">
                                          <p:stCondLst>
                                            <p:cond delay="499"/>
                                          </p:stCondLst>
                                        </p:cTn>
                                        <p:tgtEl>
                                          <p:spTgt spid="17"/>
                                        </p:tgtEl>
                                        <p:attrNameLst>
                                          <p:attrName>style.visibility</p:attrName>
                                        </p:attrNameLst>
                                      </p:cBhvr>
                                      <p:to>
                                        <p:strVal val="hidden"/>
                                      </p:to>
                                    </p:set>
                                  </p:childTnLst>
                                </p:cTn>
                              </p:par>
                              <p:par>
                                <p:cTn id="123" presetID="10" presetClass="exit" presetSubtype="0" fill="hold" nodeType="withEffect">
                                  <p:stCondLst>
                                    <p:cond delay="0"/>
                                  </p:stCondLst>
                                  <p:childTnLst>
                                    <p:animEffect transition="out" filter="fade">
                                      <p:cBhvr>
                                        <p:cTn id="124" dur="500"/>
                                        <p:tgtEl>
                                          <p:spTgt spid="13"/>
                                        </p:tgtEl>
                                      </p:cBhvr>
                                    </p:animEffect>
                                    <p:set>
                                      <p:cBhvr>
                                        <p:cTn id="125" dur="1" fill="hold">
                                          <p:stCondLst>
                                            <p:cond delay="499"/>
                                          </p:stCondLst>
                                        </p:cTn>
                                        <p:tgtEl>
                                          <p:spTgt spid="13"/>
                                        </p:tgtEl>
                                        <p:attrNameLst>
                                          <p:attrName>style.visibility</p:attrName>
                                        </p:attrNameLst>
                                      </p:cBhvr>
                                      <p:to>
                                        <p:strVal val="hidden"/>
                                      </p:to>
                                    </p:set>
                                  </p:childTnLst>
                                </p:cTn>
                              </p:par>
                              <p:par>
                                <p:cTn id="126" presetID="10" presetClass="exit" presetSubtype="0" fill="hold" nodeType="withEffect">
                                  <p:stCondLst>
                                    <p:cond delay="0"/>
                                  </p:stCondLst>
                                  <p:childTnLst>
                                    <p:animEffect transition="out" filter="fade">
                                      <p:cBhvr>
                                        <p:cTn id="127" dur="500"/>
                                        <p:tgtEl>
                                          <p:spTgt spid="18"/>
                                        </p:tgtEl>
                                      </p:cBhvr>
                                    </p:animEffect>
                                    <p:set>
                                      <p:cBhvr>
                                        <p:cTn id="128" dur="1" fill="hold">
                                          <p:stCondLst>
                                            <p:cond delay="499"/>
                                          </p:stCondLst>
                                        </p:cTn>
                                        <p:tgtEl>
                                          <p:spTgt spid="18"/>
                                        </p:tgtEl>
                                        <p:attrNameLst>
                                          <p:attrName>style.visibility</p:attrName>
                                        </p:attrNameLst>
                                      </p:cBhvr>
                                      <p:to>
                                        <p:strVal val="hidden"/>
                                      </p:to>
                                    </p:set>
                                  </p:childTnLst>
                                </p:cTn>
                              </p:par>
                              <p:par>
                                <p:cTn id="129" presetID="10" presetClass="exit" presetSubtype="0" fill="hold" nodeType="withEffect">
                                  <p:stCondLst>
                                    <p:cond delay="0"/>
                                  </p:stCondLst>
                                  <p:childTnLst>
                                    <p:animEffect transition="out" filter="fade">
                                      <p:cBhvr>
                                        <p:cTn id="130" dur="500"/>
                                        <p:tgtEl>
                                          <p:spTgt spid="14"/>
                                        </p:tgtEl>
                                      </p:cBhvr>
                                    </p:animEffect>
                                    <p:set>
                                      <p:cBhvr>
                                        <p:cTn id="131" dur="1" fill="hold">
                                          <p:stCondLst>
                                            <p:cond delay="499"/>
                                          </p:stCondLst>
                                        </p:cTn>
                                        <p:tgtEl>
                                          <p:spTgt spid="14"/>
                                        </p:tgtEl>
                                        <p:attrNameLst>
                                          <p:attrName>style.visibility</p:attrName>
                                        </p:attrNameLst>
                                      </p:cBhvr>
                                      <p:to>
                                        <p:strVal val="hidden"/>
                                      </p:to>
                                    </p:set>
                                  </p:childTnLst>
                                </p:cTn>
                              </p:par>
                              <p:par>
                                <p:cTn id="132" presetID="10" presetClass="exit" presetSubtype="0" fill="hold" nodeType="withEffect">
                                  <p:stCondLst>
                                    <p:cond delay="0"/>
                                  </p:stCondLst>
                                  <p:childTnLst>
                                    <p:animEffect transition="out" filter="fade">
                                      <p:cBhvr>
                                        <p:cTn id="133" dur="500"/>
                                        <p:tgtEl>
                                          <p:spTgt spid="19"/>
                                        </p:tgtEl>
                                      </p:cBhvr>
                                    </p:animEffect>
                                    <p:set>
                                      <p:cBhvr>
                                        <p:cTn id="134" dur="1" fill="hold">
                                          <p:stCondLst>
                                            <p:cond delay="499"/>
                                          </p:stCondLst>
                                        </p:cTn>
                                        <p:tgtEl>
                                          <p:spTgt spid="19"/>
                                        </p:tgtEl>
                                        <p:attrNameLst>
                                          <p:attrName>style.visibility</p:attrName>
                                        </p:attrNameLst>
                                      </p:cBhvr>
                                      <p:to>
                                        <p:strVal val="hidden"/>
                                      </p:to>
                                    </p:set>
                                  </p:childTnLst>
                                </p:cTn>
                              </p:par>
                              <p:par>
                                <p:cTn id="135" presetID="10" presetClass="exit" presetSubtype="0" fill="hold" nodeType="withEffect">
                                  <p:stCondLst>
                                    <p:cond delay="0"/>
                                  </p:stCondLst>
                                  <p:childTnLst>
                                    <p:animEffect transition="out" filter="fade">
                                      <p:cBhvr>
                                        <p:cTn id="136" dur="500"/>
                                        <p:tgtEl>
                                          <p:spTgt spid="15"/>
                                        </p:tgtEl>
                                      </p:cBhvr>
                                    </p:animEffect>
                                    <p:set>
                                      <p:cBhvr>
                                        <p:cTn id="137" dur="1" fill="hold">
                                          <p:stCondLst>
                                            <p:cond delay="499"/>
                                          </p:stCondLst>
                                        </p:cTn>
                                        <p:tgtEl>
                                          <p:spTgt spid="15"/>
                                        </p:tgtEl>
                                        <p:attrNameLst>
                                          <p:attrName>style.visibility</p:attrName>
                                        </p:attrNameLst>
                                      </p:cBhvr>
                                      <p:to>
                                        <p:strVal val="hidden"/>
                                      </p:to>
                                    </p:set>
                                  </p:childTnLst>
                                </p:cTn>
                              </p:par>
                              <p:par>
                                <p:cTn id="138" presetID="10" presetClass="exit" presetSubtype="0" fill="hold" nodeType="withEffect">
                                  <p:stCondLst>
                                    <p:cond delay="0"/>
                                  </p:stCondLst>
                                  <p:childTnLst>
                                    <p:animEffect transition="out" filter="fade">
                                      <p:cBhvr>
                                        <p:cTn id="139" dur="500"/>
                                        <p:tgtEl>
                                          <p:spTgt spid="20"/>
                                        </p:tgtEl>
                                      </p:cBhvr>
                                    </p:animEffect>
                                    <p:set>
                                      <p:cBhvr>
                                        <p:cTn id="140" dur="1" fill="hold">
                                          <p:stCondLst>
                                            <p:cond delay="499"/>
                                          </p:stCondLst>
                                        </p:cTn>
                                        <p:tgtEl>
                                          <p:spTgt spid="20"/>
                                        </p:tgtEl>
                                        <p:attrNameLst>
                                          <p:attrName>style.visibility</p:attrName>
                                        </p:attrNameLst>
                                      </p:cBhvr>
                                      <p:to>
                                        <p:strVal val="hidden"/>
                                      </p:to>
                                    </p:set>
                                  </p:childTnLst>
                                </p:cTn>
                              </p:par>
                              <p:par>
                                <p:cTn id="141" presetID="10" presetClass="exit" presetSubtype="0" fill="hold" nodeType="withEffect">
                                  <p:stCondLst>
                                    <p:cond delay="0"/>
                                  </p:stCondLst>
                                  <p:childTnLst>
                                    <p:animEffect transition="out" filter="fade">
                                      <p:cBhvr>
                                        <p:cTn id="142" dur="500"/>
                                        <p:tgtEl>
                                          <p:spTgt spid="16"/>
                                        </p:tgtEl>
                                      </p:cBhvr>
                                    </p:animEffect>
                                    <p:set>
                                      <p:cBhvr>
                                        <p:cTn id="143" dur="1" fill="hold">
                                          <p:stCondLst>
                                            <p:cond delay="499"/>
                                          </p:stCondLst>
                                        </p:cTn>
                                        <p:tgtEl>
                                          <p:spTgt spid="16"/>
                                        </p:tgtEl>
                                        <p:attrNameLst>
                                          <p:attrName>style.visibility</p:attrName>
                                        </p:attrNameLst>
                                      </p:cBhvr>
                                      <p:to>
                                        <p:strVal val="hidden"/>
                                      </p:to>
                                    </p:set>
                                  </p:childTnLst>
                                </p:cTn>
                              </p:par>
                              <p:par>
                                <p:cTn id="144" presetID="10" presetClass="exit" presetSubtype="0" fill="hold" grpId="1" nodeType="withEffect">
                                  <p:stCondLst>
                                    <p:cond delay="0"/>
                                  </p:stCondLst>
                                  <p:childTnLst>
                                    <p:animEffect transition="out" filter="fade">
                                      <p:cBhvr>
                                        <p:cTn id="145" dur="500"/>
                                        <p:tgtEl>
                                          <p:spTgt spid="21"/>
                                        </p:tgtEl>
                                      </p:cBhvr>
                                    </p:animEffect>
                                    <p:set>
                                      <p:cBhvr>
                                        <p:cTn id="146" dur="1" fill="hold">
                                          <p:stCondLst>
                                            <p:cond delay="499"/>
                                          </p:stCondLst>
                                        </p:cTn>
                                        <p:tgtEl>
                                          <p:spTgt spid="21"/>
                                        </p:tgtEl>
                                        <p:attrNameLst>
                                          <p:attrName>style.visibility</p:attrName>
                                        </p:attrNameLst>
                                      </p:cBhvr>
                                      <p:to>
                                        <p:strVal val="hidden"/>
                                      </p:to>
                                    </p:set>
                                  </p:childTnLst>
                                </p:cTn>
                              </p:par>
                              <p:par>
                                <p:cTn id="147" presetID="10" presetClass="exit" presetSubtype="0" fill="hold" nodeType="withEffect">
                                  <p:stCondLst>
                                    <p:cond delay="0"/>
                                  </p:stCondLst>
                                  <p:childTnLst>
                                    <p:animEffect transition="out" filter="fade">
                                      <p:cBhvr>
                                        <p:cTn id="148" dur="500"/>
                                        <p:tgtEl>
                                          <p:spTgt spid="25"/>
                                        </p:tgtEl>
                                      </p:cBhvr>
                                    </p:animEffect>
                                    <p:set>
                                      <p:cBhvr>
                                        <p:cTn id="149" dur="1" fill="hold">
                                          <p:stCondLst>
                                            <p:cond delay="499"/>
                                          </p:stCondLst>
                                        </p:cTn>
                                        <p:tgtEl>
                                          <p:spTgt spid="25"/>
                                        </p:tgtEl>
                                        <p:attrNameLst>
                                          <p:attrName>style.visibility</p:attrName>
                                        </p:attrNameLst>
                                      </p:cBhvr>
                                      <p:to>
                                        <p:strVal val="hidden"/>
                                      </p:to>
                                    </p:set>
                                  </p:childTnLst>
                                </p:cTn>
                              </p:par>
                              <p:par>
                                <p:cTn id="150" presetID="10" presetClass="exit" presetSubtype="0" fill="hold" nodeType="withEffect">
                                  <p:stCondLst>
                                    <p:cond delay="0"/>
                                  </p:stCondLst>
                                  <p:childTnLst>
                                    <p:animEffect transition="out" filter="fade">
                                      <p:cBhvr>
                                        <p:cTn id="151" dur="500"/>
                                        <p:tgtEl>
                                          <p:spTgt spid="26"/>
                                        </p:tgtEl>
                                      </p:cBhvr>
                                    </p:animEffect>
                                    <p:set>
                                      <p:cBhvr>
                                        <p:cTn id="152" dur="1" fill="hold">
                                          <p:stCondLst>
                                            <p:cond delay="499"/>
                                          </p:stCondLst>
                                        </p:cTn>
                                        <p:tgtEl>
                                          <p:spTgt spid="26"/>
                                        </p:tgtEl>
                                        <p:attrNameLst>
                                          <p:attrName>style.visibility</p:attrName>
                                        </p:attrNameLst>
                                      </p:cBhvr>
                                      <p:to>
                                        <p:strVal val="hidden"/>
                                      </p:to>
                                    </p:set>
                                  </p:childTnLst>
                                </p:cTn>
                              </p:par>
                              <p:par>
                                <p:cTn id="153" presetID="10" presetClass="exit" presetSubtype="0" fill="hold" nodeType="withEffect">
                                  <p:stCondLst>
                                    <p:cond delay="0"/>
                                  </p:stCondLst>
                                  <p:childTnLst>
                                    <p:animEffect transition="out" filter="fade">
                                      <p:cBhvr>
                                        <p:cTn id="154" dur="500"/>
                                        <p:tgtEl>
                                          <p:spTgt spid="23"/>
                                        </p:tgtEl>
                                      </p:cBhvr>
                                    </p:animEffect>
                                    <p:set>
                                      <p:cBhvr>
                                        <p:cTn id="155" dur="1" fill="hold">
                                          <p:stCondLst>
                                            <p:cond delay="499"/>
                                          </p:stCondLst>
                                        </p:cTn>
                                        <p:tgtEl>
                                          <p:spTgt spid="23"/>
                                        </p:tgtEl>
                                        <p:attrNameLst>
                                          <p:attrName>style.visibility</p:attrName>
                                        </p:attrNameLst>
                                      </p:cBhvr>
                                      <p:to>
                                        <p:strVal val="hidden"/>
                                      </p:to>
                                    </p:set>
                                  </p:childTnLst>
                                </p:cTn>
                              </p:par>
                              <p:par>
                                <p:cTn id="156" presetID="10" presetClass="exit" presetSubtype="0" fill="hold" grpId="1" nodeType="withEffect">
                                  <p:stCondLst>
                                    <p:cond delay="0"/>
                                  </p:stCondLst>
                                  <p:childTnLst>
                                    <p:animEffect transition="out" filter="fade">
                                      <p:cBhvr>
                                        <p:cTn id="157" dur="500"/>
                                        <p:tgtEl>
                                          <p:spTgt spid="22"/>
                                        </p:tgtEl>
                                      </p:cBhvr>
                                    </p:animEffect>
                                    <p:set>
                                      <p:cBhvr>
                                        <p:cTn id="158" dur="1" fill="hold">
                                          <p:stCondLst>
                                            <p:cond delay="499"/>
                                          </p:stCondLst>
                                        </p:cTn>
                                        <p:tgtEl>
                                          <p:spTgt spid="22"/>
                                        </p:tgtEl>
                                        <p:attrNameLst>
                                          <p:attrName>style.visibility</p:attrName>
                                        </p:attrNameLst>
                                      </p:cBhvr>
                                      <p:to>
                                        <p:strVal val="hidden"/>
                                      </p:to>
                                    </p:set>
                                  </p:childTnLst>
                                </p:cTn>
                              </p:par>
                              <p:par>
                                <p:cTn id="159" presetID="10" presetClass="exit" presetSubtype="0" fill="hold" nodeType="withEffect">
                                  <p:stCondLst>
                                    <p:cond delay="0"/>
                                  </p:stCondLst>
                                  <p:childTnLst>
                                    <p:animEffect transition="out" filter="fade">
                                      <p:cBhvr>
                                        <p:cTn id="160" dur="500"/>
                                        <p:tgtEl>
                                          <p:spTgt spid="28"/>
                                        </p:tgtEl>
                                      </p:cBhvr>
                                    </p:animEffect>
                                    <p:set>
                                      <p:cBhvr>
                                        <p:cTn id="161" dur="1" fill="hold">
                                          <p:stCondLst>
                                            <p:cond delay="499"/>
                                          </p:stCondLst>
                                        </p:cTn>
                                        <p:tgtEl>
                                          <p:spTgt spid="28"/>
                                        </p:tgtEl>
                                        <p:attrNameLst>
                                          <p:attrName>style.visibility</p:attrName>
                                        </p:attrNameLst>
                                      </p:cBhvr>
                                      <p:to>
                                        <p:strVal val="hidden"/>
                                      </p:to>
                                    </p:set>
                                  </p:childTnLst>
                                </p:cTn>
                              </p:par>
                              <p:par>
                                <p:cTn id="162" presetID="10" presetClass="exit" presetSubtype="0" fill="hold" nodeType="withEffect">
                                  <p:stCondLst>
                                    <p:cond delay="0"/>
                                  </p:stCondLst>
                                  <p:childTnLst>
                                    <p:animEffect transition="out" filter="fade">
                                      <p:cBhvr>
                                        <p:cTn id="163" dur="500"/>
                                        <p:tgtEl>
                                          <p:spTgt spid="27"/>
                                        </p:tgtEl>
                                      </p:cBhvr>
                                    </p:animEffect>
                                    <p:set>
                                      <p:cBhvr>
                                        <p:cTn id="164" dur="1" fill="hold">
                                          <p:stCondLst>
                                            <p:cond delay="499"/>
                                          </p:stCondLst>
                                        </p:cTn>
                                        <p:tgtEl>
                                          <p:spTgt spid="27"/>
                                        </p:tgtEl>
                                        <p:attrNameLst>
                                          <p:attrName>style.visibility</p:attrName>
                                        </p:attrNameLst>
                                      </p:cBhvr>
                                      <p:to>
                                        <p:strVal val="hidden"/>
                                      </p:to>
                                    </p:set>
                                  </p:childTnLst>
                                </p:cTn>
                              </p:par>
                              <p:par>
                                <p:cTn id="165" presetID="10" presetClass="exit" presetSubtype="0" fill="hold" nodeType="withEffect">
                                  <p:stCondLst>
                                    <p:cond delay="0"/>
                                  </p:stCondLst>
                                  <p:childTnLst>
                                    <p:animEffect transition="out" filter="fade">
                                      <p:cBhvr>
                                        <p:cTn id="166" dur="500"/>
                                        <p:tgtEl>
                                          <p:spTgt spid="24"/>
                                        </p:tgtEl>
                                      </p:cBhvr>
                                    </p:animEffect>
                                    <p:set>
                                      <p:cBhvr>
                                        <p:cTn id="167" dur="1" fill="hold">
                                          <p:stCondLst>
                                            <p:cond delay="499"/>
                                          </p:stCondLst>
                                        </p:cTn>
                                        <p:tgtEl>
                                          <p:spTgt spid="24"/>
                                        </p:tgtEl>
                                        <p:attrNameLst>
                                          <p:attrName>style.visibility</p:attrName>
                                        </p:attrNameLst>
                                      </p:cBhvr>
                                      <p:to>
                                        <p:strVal val="hidden"/>
                                      </p:to>
                                    </p:set>
                                  </p:childTnLst>
                                </p:cTn>
                              </p:par>
                              <p:par>
                                <p:cTn id="168" presetID="10" presetClass="exit" presetSubtype="0" fill="hold" grpId="1" nodeType="withEffect">
                                  <p:stCondLst>
                                    <p:cond delay="0"/>
                                  </p:stCondLst>
                                  <p:childTnLst>
                                    <p:animEffect transition="out" filter="fade">
                                      <p:cBhvr>
                                        <p:cTn id="169" dur="500"/>
                                        <p:tgtEl>
                                          <p:spTgt spid="30"/>
                                        </p:tgtEl>
                                      </p:cBhvr>
                                    </p:animEffect>
                                    <p:set>
                                      <p:cBhvr>
                                        <p:cTn id="170" dur="1" fill="hold">
                                          <p:stCondLst>
                                            <p:cond delay="499"/>
                                          </p:stCondLst>
                                        </p:cTn>
                                        <p:tgtEl>
                                          <p:spTgt spid="30"/>
                                        </p:tgtEl>
                                        <p:attrNameLst>
                                          <p:attrName>style.visibility</p:attrName>
                                        </p:attrNameLst>
                                      </p:cBhvr>
                                      <p:to>
                                        <p:strVal val="hidden"/>
                                      </p:to>
                                    </p:set>
                                  </p:childTnLst>
                                </p:cTn>
                              </p:par>
                              <p:par>
                                <p:cTn id="171" presetID="10" presetClass="exit" presetSubtype="0" fill="hold" nodeType="withEffect">
                                  <p:stCondLst>
                                    <p:cond delay="0"/>
                                  </p:stCondLst>
                                  <p:childTnLst>
                                    <p:animEffect transition="out" filter="fade">
                                      <p:cBhvr>
                                        <p:cTn id="172" dur="500"/>
                                        <p:tgtEl>
                                          <p:spTgt spid="32"/>
                                        </p:tgtEl>
                                      </p:cBhvr>
                                    </p:animEffect>
                                    <p:set>
                                      <p:cBhvr>
                                        <p:cTn id="173" dur="1" fill="hold">
                                          <p:stCondLst>
                                            <p:cond delay="499"/>
                                          </p:stCondLst>
                                        </p:cTn>
                                        <p:tgtEl>
                                          <p:spTgt spid="32"/>
                                        </p:tgtEl>
                                        <p:attrNameLst>
                                          <p:attrName>style.visibility</p:attrName>
                                        </p:attrNameLst>
                                      </p:cBhvr>
                                      <p:to>
                                        <p:strVal val="hidden"/>
                                      </p:to>
                                    </p:set>
                                  </p:childTnLst>
                                </p:cTn>
                              </p:par>
                              <p:par>
                                <p:cTn id="174" presetID="10" presetClass="exit" presetSubtype="0" fill="hold" nodeType="withEffect">
                                  <p:stCondLst>
                                    <p:cond delay="0"/>
                                  </p:stCondLst>
                                  <p:childTnLst>
                                    <p:animEffect transition="out" filter="fade">
                                      <p:cBhvr>
                                        <p:cTn id="175" dur="500"/>
                                        <p:tgtEl>
                                          <p:spTgt spid="31"/>
                                        </p:tgtEl>
                                      </p:cBhvr>
                                    </p:animEffect>
                                    <p:set>
                                      <p:cBhvr>
                                        <p:cTn id="176" dur="1" fill="hold">
                                          <p:stCondLst>
                                            <p:cond delay="499"/>
                                          </p:stCondLst>
                                        </p:cTn>
                                        <p:tgtEl>
                                          <p:spTgt spid="31"/>
                                        </p:tgtEl>
                                        <p:attrNameLst>
                                          <p:attrName>style.visibility</p:attrName>
                                        </p:attrNameLst>
                                      </p:cBhvr>
                                      <p:to>
                                        <p:strVal val="hidden"/>
                                      </p:to>
                                    </p:set>
                                  </p:childTnLst>
                                </p:cTn>
                              </p:par>
                              <p:par>
                                <p:cTn id="177" presetID="10" presetClass="exit" presetSubtype="0" fill="hold" nodeType="withEffect">
                                  <p:stCondLst>
                                    <p:cond delay="0"/>
                                  </p:stCondLst>
                                  <p:childTnLst>
                                    <p:animEffect transition="out" filter="fade">
                                      <p:cBhvr>
                                        <p:cTn id="178" dur="500"/>
                                        <p:tgtEl>
                                          <p:spTgt spid="29"/>
                                        </p:tgtEl>
                                      </p:cBhvr>
                                    </p:animEffect>
                                    <p:set>
                                      <p:cBhvr>
                                        <p:cTn id="179" dur="1" fill="hold">
                                          <p:stCondLst>
                                            <p:cond delay="499"/>
                                          </p:stCondLst>
                                        </p:cTn>
                                        <p:tgtEl>
                                          <p:spTgt spid="29"/>
                                        </p:tgtEl>
                                        <p:attrNameLst>
                                          <p:attrName>style.visibility</p:attrName>
                                        </p:attrNameLst>
                                      </p:cBhvr>
                                      <p:to>
                                        <p:strVal val="hidden"/>
                                      </p:to>
                                    </p:set>
                                  </p:childTnLst>
                                </p:cTn>
                              </p:par>
                              <p:par>
                                <p:cTn id="180" presetID="10" presetClass="exit" presetSubtype="0" fill="hold" grpId="1" nodeType="withEffect">
                                  <p:stCondLst>
                                    <p:cond delay="0"/>
                                  </p:stCondLst>
                                  <p:childTnLst>
                                    <p:animEffect transition="out" filter="fade">
                                      <p:cBhvr>
                                        <p:cTn id="181" dur="500"/>
                                        <p:tgtEl>
                                          <p:spTgt spid="33"/>
                                        </p:tgtEl>
                                      </p:cBhvr>
                                    </p:animEffect>
                                    <p:set>
                                      <p:cBhvr>
                                        <p:cTn id="182" dur="1" fill="hold">
                                          <p:stCondLst>
                                            <p:cond delay="499"/>
                                          </p:stCondLst>
                                        </p:cTn>
                                        <p:tgtEl>
                                          <p:spTgt spid="33"/>
                                        </p:tgtEl>
                                        <p:attrNameLst>
                                          <p:attrName>style.visibility</p:attrName>
                                        </p:attrNameLst>
                                      </p:cBhvr>
                                      <p:to>
                                        <p:strVal val="hidden"/>
                                      </p:to>
                                    </p:set>
                                  </p:childTnLst>
                                </p:cTn>
                              </p:par>
                              <p:par>
                                <p:cTn id="183" presetID="10" presetClass="exit" presetSubtype="0" fill="hold" grpId="1" nodeType="withEffect">
                                  <p:stCondLst>
                                    <p:cond delay="0"/>
                                  </p:stCondLst>
                                  <p:childTnLst>
                                    <p:animEffect transition="out" filter="fade">
                                      <p:cBhvr>
                                        <p:cTn id="184" dur="500"/>
                                        <p:tgtEl>
                                          <p:spTgt spid="34"/>
                                        </p:tgtEl>
                                      </p:cBhvr>
                                    </p:animEffect>
                                    <p:set>
                                      <p:cBhvr>
                                        <p:cTn id="185" dur="1" fill="hold">
                                          <p:stCondLst>
                                            <p:cond delay="499"/>
                                          </p:stCondLst>
                                        </p:cTn>
                                        <p:tgtEl>
                                          <p:spTgt spid="34"/>
                                        </p:tgtEl>
                                        <p:attrNameLst>
                                          <p:attrName>style.visibility</p:attrName>
                                        </p:attrNameLst>
                                      </p:cBhvr>
                                      <p:to>
                                        <p:strVal val="hidden"/>
                                      </p:to>
                                    </p:set>
                                  </p:childTnLst>
                                </p:cTn>
                              </p:par>
                              <p:par>
                                <p:cTn id="186" presetID="10" presetClass="exit" presetSubtype="0" fill="hold" grpId="1" nodeType="withEffect">
                                  <p:stCondLst>
                                    <p:cond delay="0"/>
                                  </p:stCondLst>
                                  <p:childTnLst>
                                    <p:animEffect transition="out" filter="fade">
                                      <p:cBhvr>
                                        <p:cTn id="187" dur="500"/>
                                        <p:tgtEl>
                                          <p:spTgt spid="36"/>
                                        </p:tgtEl>
                                      </p:cBhvr>
                                    </p:animEffect>
                                    <p:set>
                                      <p:cBhvr>
                                        <p:cTn id="188" dur="1" fill="hold">
                                          <p:stCondLst>
                                            <p:cond delay="499"/>
                                          </p:stCondLst>
                                        </p:cTn>
                                        <p:tgtEl>
                                          <p:spTgt spid="36"/>
                                        </p:tgtEl>
                                        <p:attrNameLst>
                                          <p:attrName>style.visibility</p:attrName>
                                        </p:attrNameLst>
                                      </p:cBhvr>
                                      <p:to>
                                        <p:strVal val="hidden"/>
                                      </p:to>
                                    </p:set>
                                  </p:childTnLst>
                                </p:cTn>
                              </p:par>
                              <p:par>
                                <p:cTn id="189" presetID="10" presetClass="exit" presetSubtype="0" fill="hold" grpId="1" nodeType="withEffect">
                                  <p:stCondLst>
                                    <p:cond delay="0"/>
                                  </p:stCondLst>
                                  <p:childTnLst>
                                    <p:animEffect transition="out" filter="fade">
                                      <p:cBhvr>
                                        <p:cTn id="190" dur="500"/>
                                        <p:tgtEl>
                                          <p:spTgt spid="35"/>
                                        </p:tgtEl>
                                      </p:cBhvr>
                                    </p:animEffect>
                                    <p:set>
                                      <p:cBhvr>
                                        <p:cTn id="191" dur="1" fill="hold">
                                          <p:stCondLst>
                                            <p:cond delay="499"/>
                                          </p:stCondLst>
                                        </p:cTn>
                                        <p:tgtEl>
                                          <p:spTgt spid="35"/>
                                        </p:tgtEl>
                                        <p:attrNameLst>
                                          <p:attrName>style.visibility</p:attrName>
                                        </p:attrNameLst>
                                      </p:cBhvr>
                                      <p:to>
                                        <p:strVal val="hidden"/>
                                      </p:to>
                                    </p:set>
                                  </p:childTnLst>
                                </p:cTn>
                              </p:par>
                            </p:childTnLst>
                          </p:cTn>
                        </p:par>
                      </p:childTnLst>
                    </p:cTn>
                  </p:par>
                  <p:par>
                    <p:cTn id="192" fill="hold">
                      <p:stCondLst>
                        <p:cond delay="indefinite"/>
                      </p:stCondLst>
                      <p:childTnLst>
                        <p:par>
                          <p:cTn id="193" fill="hold">
                            <p:stCondLst>
                              <p:cond delay="0"/>
                            </p:stCondLst>
                            <p:childTnLst>
                              <p:par>
                                <p:cTn id="194" presetID="10" presetClass="entr" presetSubtype="0" fill="hold" grpId="0" nodeType="clickEffect">
                                  <p:stCondLst>
                                    <p:cond delay="0"/>
                                  </p:stCondLst>
                                  <p:childTnLst>
                                    <p:set>
                                      <p:cBhvr>
                                        <p:cTn id="195" dur="1" fill="hold">
                                          <p:stCondLst>
                                            <p:cond delay="0"/>
                                          </p:stCondLst>
                                        </p:cTn>
                                        <p:tgtEl>
                                          <p:spTgt spid="37"/>
                                        </p:tgtEl>
                                        <p:attrNameLst>
                                          <p:attrName>style.visibility</p:attrName>
                                        </p:attrNameLst>
                                      </p:cBhvr>
                                      <p:to>
                                        <p:strVal val="visible"/>
                                      </p:to>
                                    </p:set>
                                    <p:animEffect transition="in" filter="fade">
                                      <p:cBhvr>
                                        <p:cTn id="196" dur="500"/>
                                        <p:tgtEl>
                                          <p:spTgt spid="37"/>
                                        </p:tgtEl>
                                      </p:cBhvr>
                                    </p:animEffect>
                                  </p:childTnLst>
                                </p:cTn>
                              </p:par>
                            </p:childTnLst>
                          </p:cTn>
                        </p:par>
                      </p:childTnLst>
                    </p:cTn>
                  </p:par>
                  <p:par>
                    <p:cTn id="197" fill="hold">
                      <p:stCondLst>
                        <p:cond delay="indefinite"/>
                      </p:stCondLst>
                      <p:childTnLst>
                        <p:par>
                          <p:cTn id="198" fill="hold">
                            <p:stCondLst>
                              <p:cond delay="0"/>
                            </p:stCondLst>
                            <p:childTnLst>
                              <p:par>
                                <p:cTn id="199" presetID="10" presetClass="entr" presetSubtype="0" fill="hold" nodeType="clickEffect">
                                  <p:stCondLst>
                                    <p:cond delay="0"/>
                                  </p:stCondLst>
                                  <p:childTnLst>
                                    <p:set>
                                      <p:cBhvr>
                                        <p:cTn id="200" dur="1" fill="hold">
                                          <p:stCondLst>
                                            <p:cond delay="0"/>
                                          </p:stCondLst>
                                        </p:cTn>
                                        <p:tgtEl>
                                          <p:spTgt spid="38"/>
                                        </p:tgtEl>
                                        <p:attrNameLst>
                                          <p:attrName>style.visibility</p:attrName>
                                        </p:attrNameLst>
                                      </p:cBhvr>
                                      <p:to>
                                        <p:strVal val="visible"/>
                                      </p:to>
                                    </p:set>
                                    <p:animEffect transition="in" filter="fade">
                                      <p:cBhvr>
                                        <p:cTn id="201" dur="500"/>
                                        <p:tgtEl>
                                          <p:spTgt spid="38"/>
                                        </p:tgtEl>
                                      </p:cBhvr>
                                    </p:animEffect>
                                  </p:childTnLst>
                                </p:cTn>
                              </p:par>
                              <p:par>
                                <p:cTn id="202" presetID="10" presetClass="entr" presetSubtype="0" fill="hold" grpId="0" nodeType="withEffect">
                                  <p:stCondLst>
                                    <p:cond delay="0"/>
                                  </p:stCondLst>
                                  <p:childTnLst>
                                    <p:set>
                                      <p:cBhvr>
                                        <p:cTn id="203" dur="1" fill="hold">
                                          <p:stCondLst>
                                            <p:cond delay="0"/>
                                          </p:stCondLst>
                                        </p:cTn>
                                        <p:tgtEl>
                                          <p:spTgt spid="39"/>
                                        </p:tgtEl>
                                        <p:attrNameLst>
                                          <p:attrName>style.visibility</p:attrName>
                                        </p:attrNameLst>
                                      </p:cBhvr>
                                      <p:to>
                                        <p:strVal val="visible"/>
                                      </p:to>
                                    </p:set>
                                    <p:animEffect transition="in" filter="fade">
                                      <p:cBhvr>
                                        <p:cTn id="204" dur="500"/>
                                        <p:tgtEl>
                                          <p:spTgt spid="39"/>
                                        </p:tgtEl>
                                      </p:cBhvr>
                                    </p:animEffect>
                                  </p:childTnLst>
                                </p:cTn>
                              </p:par>
                              <p:par>
                                <p:cTn id="205" presetID="10" presetClass="entr" presetSubtype="0" fill="hold" nodeType="withEffect">
                                  <p:stCondLst>
                                    <p:cond delay="0"/>
                                  </p:stCondLst>
                                  <p:childTnLst>
                                    <p:set>
                                      <p:cBhvr>
                                        <p:cTn id="206" dur="1" fill="hold">
                                          <p:stCondLst>
                                            <p:cond delay="0"/>
                                          </p:stCondLst>
                                        </p:cTn>
                                        <p:tgtEl>
                                          <p:spTgt spid="40"/>
                                        </p:tgtEl>
                                        <p:attrNameLst>
                                          <p:attrName>style.visibility</p:attrName>
                                        </p:attrNameLst>
                                      </p:cBhvr>
                                      <p:to>
                                        <p:strVal val="visible"/>
                                      </p:to>
                                    </p:set>
                                    <p:animEffect transition="in" filter="fade">
                                      <p:cBhvr>
                                        <p:cTn id="207" dur="500"/>
                                        <p:tgtEl>
                                          <p:spTgt spid="40"/>
                                        </p:tgtEl>
                                      </p:cBhvr>
                                    </p:animEffect>
                                  </p:childTnLst>
                                </p:cTn>
                              </p:par>
                              <p:par>
                                <p:cTn id="208" presetID="10" presetClass="entr" presetSubtype="0" fill="hold" grpId="0" nodeType="withEffect">
                                  <p:stCondLst>
                                    <p:cond delay="0"/>
                                  </p:stCondLst>
                                  <p:childTnLst>
                                    <p:set>
                                      <p:cBhvr>
                                        <p:cTn id="209" dur="1" fill="hold">
                                          <p:stCondLst>
                                            <p:cond delay="0"/>
                                          </p:stCondLst>
                                        </p:cTn>
                                        <p:tgtEl>
                                          <p:spTgt spid="41"/>
                                        </p:tgtEl>
                                        <p:attrNameLst>
                                          <p:attrName>style.visibility</p:attrName>
                                        </p:attrNameLst>
                                      </p:cBhvr>
                                      <p:to>
                                        <p:strVal val="visible"/>
                                      </p:to>
                                    </p:set>
                                    <p:animEffect transition="in" filter="fade">
                                      <p:cBhvr>
                                        <p:cTn id="210" dur="500"/>
                                        <p:tgtEl>
                                          <p:spTgt spid="41"/>
                                        </p:tgtEl>
                                      </p:cBhvr>
                                    </p:animEffect>
                                  </p:childTnLst>
                                </p:cTn>
                              </p:par>
                            </p:childTnLst>
                          </p:cTn>
                        </p:par>
                      </p:childTnLst>
                    </p:cTn>
                  </p:par>
                  <p:par>
                    <p:cTn id="211" fill="hold">
                      <p:stCondLst>
                        <p:cond delay="indefinite"/>
                      </p:stCondLst>
                      <p:childTnLst>
                        <p:par>
                          <p:cTn id="212" fill="hold">
                            <p:stCondLst>
                              <p:cond delay="0"/>
                            </p:stCondLst>
                            <p:childTnLst>
                              <p:par>
                                <p:cTn id="213" presetID="10" presetClass="entr" presetSubtype="0" fill="hold" grpId="0" nodeType="clickEffect">
                                  <p:stCondLst>
                                    <p:cond delay="0"/>
                                  </p:stCondLst>
                                  <p:childTnLst>
                                    <p:set>
                                      <p:cBhvr>
                                        <p:cTn id="214" dur="1" fill="hold">
                                          <p:stCondLst>
                                            <p:cond delay="0"/>
                                          </p:stCondLst>
                                        </p:cTn>
                                        <p:tgtEl>
                                          <p:spTgt spid="42"/>
                                        </p:tgtEl>
                                        <p:attrNameLst>
                                          <p:attrName>style.visibility</p:attrName>
                                        </p:attrNameLst>
                                      </p:cBhvr>
                                      <p:to>
                                        <p:strVal val="visible"/>
                                      </p:to>
                                    </p:set>
                                    <p:animEffect transition="in" filter="fade">
                                      <p:cBhvr>
                                        <p:cTn id="215"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2" grpId="0" animBg="1"/>
      <p:bldP spid="12" grpId="1" animBg="1"/>
      <p:bldP spid="17" grpId="0" animBg="1"/>
      <p:bldP spid="17" grpId="1" animBg="1"/>
      <p:bldP spid="21" grpId="0" animBg="1"/>
      <p:bldP spid="21" grpId="1" animBg="1"/>
      <p:bldP spid="22" grpId="0" animBg="1"/>
      <p:bldP spid="22" grpId="1" animBg="1"/>
      <p:bldP spid="30" grpId="0" animBg="1"/>
      <p:bldP spid="30" grpId="1" animBg="1"/>
      <p:bldP spid="33" grpId="0"/>
      <p:bldP spid="33" grpId="1"/>
      <p:bldP spid="34" grpId="0"/>
      <p:bldP spid="34" grpId="1"/>
      <p:bldP spid="35" grpId="0"/>
      <p:bldP spid="35" grpId="1"/>
      <p:bldP spid="36" grpId="0"/>
      <p:bldP spid="36" grpId="1"/>
      <p:bldP spid="37" grpId="0" animBg="1"/>
      <p:bldP spid="39" grpId="0" animBg="1"/>
      <p:bldP spid="41" grpId="0"/>
      <p:bldP spid="42" grpId="0"/>
      <p:bldP spid="43"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388800" lvl="2" indent="-171450">
              <a:spcBef>
                <a:spcPts val="600"/>
              </a:spcBef>
            </a:pPr>
            <a:endParaRPr lang="en-US" sz="1800" dirty="0" smtClean="0"/>
          </a:p>
          <a:p>
            <a:pPr marL="388800" lvl="2" indent="-171450">
              <a:spcBef>
                <a:spcPts val="600"/>
              </a:spcBef>
            </a:pPr>
            <a:endParaRPr lang="en-US" sz="1800" dirty="0" smtClean="0"/>
          </a:p>
          <a:p>
            <a:pPr marL="388800" lvl="2" indent="-171450">
              <a:spcBef>
                <a:spcPts val="600"/>
              </a:spcBef>
            </a:pPr>
            <a:endParaRPr lang="en-US" sz="1800" dirty="0"/>
          </a:p>
          <a:p>
            <a:pPr marL="388800" lvl="2" indent="-171450">
              <a:spcBef>
                <a:spcPts val="600"/>
              </a:spcBef>
            </a:pPr>
            <a:endParaRPr lang="en-US" sz="1800" dirty="0" smtClean="0"/>
          </a:p>
          <a:p>
            <a:pPr marL="217350" lvl="2" indent="0">
              <a:spcBef>
                <a:spcPts val="600"/>
              </a:spcBef>
              <a:buNone/>
            </a:pPr>
            <a:r>
              <a:rPr lang="en-US" dirty="0" smtClean="0"/>
              <a:t> </a:t>
            </a:r>
          </a:p>
          <a:p>
            <a:pPr marL="217350" lvl="2" indent="0">
              <a:spcBef>
                <a:spcPts val="600"/>
              </a:spcBef>
              <a:buNone/>
            </a:pPr>
            <a:endParaRPr lang="en-US" sz="1800" b="1" dirty="0"/>
          </a:p>
          <a:p>
            <a:pPr marL="388800" lvl="2" indent="-171450">
              <a:spcBef>
                <a:spcPts val="600"/>
              </a:spcBef>
            </a:pPr>
            <a:endParaRPr lang="en-US" sz="1800" b="1" dirty="0" smtClean="0"/>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US" dirty="0"/>
              <a:t>Design Choices</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3352" y="2157833"/>
            <a:ext cx="4440300" cy="2543922"/>
          </a:xfrm>
          <a:prstGeom prst="rect">
            <a:avLst/>
          </a:prstGeom>
          <a:pattFill prst="pct90">
            <a:fgClr>
              <a:schemeClr val="accent1"/>
            </a:fgClr>
            <a:bgClr>
              <a:schemeClr val="bg1"/>
            </a:bgClr>
          </a:pattFill>
        </p:spPr>
      </p:pic>
      <p:sp>
        <p:nvSpPr>
          <p:cNvPr id="8" name="TextBox 7"/>
          <p:cNvSpPr txBox="1"/>
          <p:nvPr/>
        </p:nvSpPr>
        <p:spPr>
          <a:xfrm>
            <a:off x="5542262" y="1798237"/>
            <a:ext cx="6101747" cy="3247043"/>
          </a:xfrm>
          <a:prstGeom prst="rect">
            <a:avLst/>
          </a:prstGeom>
          <a:noFill/>
        </p:spPr>
        <p:txBody>
          <a:bodyPr wrap="square" rtlCol="0">
            <a:spAutoFit/>
          </a:bodyPr>
          <a:lstStyle/>
          <a:p>
            <a:pPr marL="285750" indent="-285750" algn="just">
              <a:spcBef>
                <a:spcPts val="500"/>
              </a:spcBef>
              <a:buFont typeface="Open Sans" pitchFamily="2" charset="0"/>
              <a:buChar char="—"/>
            </a:pPr>
            <a:endParaRPr lang="en-US" sz="1800" b="1" dirty="0">
              <a:solidFill>
                <a:srgbClr val="00305D"/>
              </a:solidFill>
              <a:latin typeface="Open Sans" pitchFamily="2" charset="0"/>
              <a:ea typeface="Open Sans" pitchFamily="2" charset="0"/>
              <a:cs typeface="Open Sans" pitchFamily="2" charset="0"/>
            </a:endParaRPr>
          </a:p>
          <a:p>
            <a:pPr marL="285750" indent="-285750" algn="just">
              <a:spcBef>
                <a:spcPts val="500"/>
              </a:spcBef>
              <a:buFont typeface="Open Sans" pitchFamily="2" charset="0"/>
              <a:buChar char="—"/>
            </a:pPr>
            <a:r>
              <a:rPr lang="en-US" sz="1800" dirty="0">
                <a:solidFill>
                  <a:srgbClr val="00305D"/>
                </a:solidFill>
                <a:latin typeface="Open Sans" pitchFamily="2" charset="0"/>
                <a:ea typeface="Open Sans" pitchFamily="2" charset="0"/>
                <a:cs typeface="Open Sans" pitchFamily="2" charset="0"/>
              </a:rPr>
              <a:t> </a:t>
            </a:r>
            <a:r>
              <a:rPr lang="en-US" sz="1800" b="1" dirty="0">
                <a:solidFill>
                  <a:srgbClr val="00305D"/>
                </a:solidFill>
                <a:latin typeface="Open Sans" pitchFamily="2" charset="0"/>
                <a:ea typeface="Open Sans" pitchFamily="2" charset="0"/>
                <a:cs typeface="Open Sans" pitchFamily="2" charset="0"/>
              </a:rPr>
              <a:t>Dedicated inference </a:t>
            </a:r>
            <a:r>
              <a:rPr lang="en-US" sz="1800" dirty="0">
                <a:solidFill>
                  <a:srgbClr val="00305D"/>
                </a:solidFill>
                <a:latin typeface="Open Sans" pitchFamily="2" charset="0"/>
                <a:ea typeface="Open Sans" pitchFamily="2" charset="0"/>
                <a:cs typeface="Open Sans" pitchFamily="2" charset="0"/>
              </a:rPr>
              <a:t>server avoids resource contention and delays</a:t>
            </a:r>
          </a:p>
          <a:p>
            <a:pPr marL="285750" indent="-285750" algn="just">
              <a:spcBef>
                <a:spcPts val="500"/>
              </a:spcBef>
              <a:buFont typeface="Open Sans" pitchFamily="2" charset="0"/>
              <a:buChar char="—"/>
            </a:pPr>
            <a:endParaRPr lang="en-US" sz="1800" dirty="0">
              <a:solidFill>
                <a:srgbClr val="00305D"/>
              </a:solidFill>
              <a:latin typeface="Open Sans" pitchFamily="2" charset="0"/>
              <a:ea typeface="Open Sans" pitchFamily="2" charset="0"/>
              <a:cs typeface="Open Sans" pitchFamily="2" charset="0"/>
            </a:endParaRPr>
          </a:p>
          <a:p>
            <a:pPr marL="285750" indent="-285750" algn="just">
              <a:spcBef>
                <a:spcPts val="500"/>
              </a:spcBef>
              <a:buFont typeface="Open Sans" pitchFamily="2" charset="0"/>
              <a:buChar char="—"/>
            </a:pPr>
            <a:r>
              <a:rPr lang="en-US" sz="1800" dirty="0">
                <a:solidFill>
                  <a:srgbClr val="00305D"/>
                </a:solidFill>
                <a:latin typeface="Open Sans" pitchFamily="2" charset="0"/>
                <a:ea typeface="Open Sans" pitchFamily="2" charset="0"/>
                <a:cs typeface="Open Sans" pitchFamily="2" charset="0"/>
              </a:rPr>
              <a:t> </a:t>
            </a:r>
            <a:r>
              <a:rPr lang="en-US" sz="1800" b="1" dirty="0">
                <a:solidFill>
                  <a:srgbClr val="00305D"/>
                </a:solidFill>
                <a:latin typeface="Open Sans" pitchFamily="2" charset="0"/>
                <a:ea typeface="Open Sans" pitchFamily="2" charset="0"/>
                <a:cs typeface="Open Sans" pitchFamily="2" charset="0"/>
              </a:rPr>
              <a:t>Low-level sockets </a:t>
            </a:r>
            <a:r>
              <a:rPr lang="en-US" sz="1800" dirty="0">
                <a:solidFill>
                  <a:srgbClr val="00305D"/>
                </a:solidFill>
                <a:latin typeface="Open Sans" pitchFamily="2" charset="0"/>
                <a:ea typeface="Open Sans" pitchFamily="2" charset="0"/>
                <a:cs typeface="Open Sans" pitchFamily="2" charset="0"/>
              </a:rPr>
              <a:t>used for faster server communication</a:t>
            </a:r>
          </a:p>
          <a:p>
            <a:pPr marL="285750" indent="-285750" algn="just">
              <a:spcBef>
                <a:spcPts val="500"/>
              </a:spcBef>
              <a:buFont typeface="Open Sans" pitchFamily="2" charset="0"/>
              <a:buChar char="—"/>
            </a:pPr>
            <a:endParaRPr lang="en-US" sz="1800" dirty="0">
              <a:solidFill>
                <a:srgbClr val="00305D"/>
              </a:solidFill>
              <a:latin typeface="Open Sans" pitchFamily="2" charset="0"/>
              <a:ea typeface="Open Sans" pitchFamily="2" charset="0"/>
              <a:cs typeface="Open Sans" pitchFamily="2" charset="0"/>
            </a:endParaRPr>
          </a:p>
          <a:p>
            <a:pPr marL="285750" indent="-285750" algn="just">
              <a:spcBef>
                <a:spcPts val="500"/>
              </a:spcBef>
              <a:buFont typeface="Open Sans" pitchFamily="2" charset="0"/>
              <a:buChar char="—"/>
            </a:pPr>
            <a:r>
              <a:rPr lang="en-US" sz="1800" dirty="0">
                <a:solidFill>
                  <a:srgbClr val="00305D"/>
                </a:solidFill>
                <a:latin typeface="Open Sans" pitchFamily="2" charset="0"/>
                <a:ea typeface="Open Sans" pitchFamily="2" charset="0"/>
                <a:cs typeface="Open Sans" pitchFamily="2" charset="0"/>
              </a:rPr>
              <a:t> </a:t>
            </a:r>
            <a:r>
              <a:rPr lang="en-US" sz="1800" b="1" dirty="0">
                <a:solidFill>
                  <a:srgbClr val="00305D"/>
                </a:solidFill>
                <a:latin typeface="Open Sans" pitchFamily="2" charset="0"/>
                <a:ea typeface="Open Sans" pitchFamily="2" charset="0"/>
                <a:cs typeface="Open Sans" pitchFamily="2" charset="0"/>
              </a:rPr>
              <a:t>NAR model </a:t>
            </a:r>
            <a:r>
              <a:rPr lang="en-US" sz="1800" dirty="0">
                <a:solidFill>
                  <a:srgbClr val="00305D"/>
                </a:solidFill>
                <a:latin typeface="Open Sans" pitchFamily="2" charset="0"/>
                <a:ea typeface="Open Sans" pitchFamily="2" charset="0"/>
                <a:cs typeface="Open Sans" pitchFamily="2" charset="0"/>
              </a:rPr>
              <a:t>chosen for lower latency and workflow compatibility</a:t>
            </a:r>
          </a:p>
          <a:p>
            <a:pPr marL="285750" indent="-285750" algn="just">
              <a:spcBef>
                <a:spcPts val="500"/>
              </a:spcBef>
              <a:buFont typeface="Open Sans" pitchFamily="2" charset="0"/>
              <a:buChar char="—"/>
            </a:pPr>
            <a:endParaRPr lang="en-US" sz="1800" b="1" dirty="0" smtClean="0">
              <a:solidFill>
                <a:srgbClr val="00305D"/>
              </a:solidFill>
              <a:latin typeface="Open Sans" pitchFamily="2" charset="0"/>
              <a:ea typeface="Open Sans" pitchFamily="2" charset="0"/>
              <a:cs typeface="Open Sans" pitchFamily="2" charset="0"/>
            </a:endParaRPr>
          </a:p>
        </p:txBody>
      </p:sp>
    </p:spTree>
    <p:extLst>
      <p:ext uri="{BB962C8B-B14F-4D97-AF65-F5344CB8AC3E}">
        <p14:creationId xmlns:p14="http://schemas.microsoft.com/office/powerpoint/2010/main" val="25279777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217350" lvl="2" indent="0">
              <a:spcBef>
                <a:spcPts val="600"/>
              </a:spcBef>
              <a:buNone/>
            </a:pPr>
            <a:endParaRPr lang="en-US" sz="1800" dirty="0" smtClean="0"/>
          </a:p>
          <a:p>
            <a:pPr marL="388800" lvl="2" indent="-171450"/>
            <a:r>
              <a:rPr lang="en-US" sz="1800" dirty="0"/>
              <a:t> Kinect and </a:t>
            </a:r>
            <a:r>
              <a:rPr lang="en-US" sz="1800" dirty="0" smtClean="0"/>
              <a:t>pose prediction model </a:t>
            </a:r>
            <a:r>
              <a:rPr lang="en-US" sz="1800" b="1" dirty="0"/>
              <a:t>use different joint </a:t>
            </a:r>
            <a:r>
              <a:rPr lang="en-US" sz="1800" b="1" dirty="0" smtClean="0"/>
              <a:t>hierarchies</a:t>
            </a:r>
          </a:p>
          <a:p>
            <a:pPr marL="388800" lvl="2" indent="-171450"/>
            <a:endParaRPr lang="en-US" sz="1800" dirty="0" smtClean="0"/>
          </a:p>
          <a:p>
            <a:pPr marL="388800" lvl="2" indent="-171450"/>
            <a:r>
              <a:rPr lang="en-US" sz="1800" dirty="0"/>
              <a:t> </a:t>
            </a:r>
            <a:r>
              <a:rPr lang="en-US" sz="1800" dirty="0" smtClean="0"/>
              <a:t>Model : </a:t>
            </a:r>
            <a:r>
              <a:rPr lang="en-US" sz="1800" b="1" dirty="0" smtClean="0"/>
              <a:t>18</a:t>
            </a:r>
            <a:r>
              <a:rPr lang="en-US" sz="1800" dirty="0" smtClean="0"/>
              <a:t> Joints; Kinect : </a:t>
            </a:r>
            <a:r>
              <a:rPr lang="en-US" sz="1800" b="1" dirty="0" smtClean="0"/>
              <a:t>32</a:t>
            </a:r>
            <a:r>
              <a:rPr lang="en-US" sz="1800" dirty="0" smtClean="0"/>
              <a:t> Joints = requires mapping</a:t>
            </a:r>
          </a:p>
          <a:p>
            <a:pPr marL="388800" lvl="2" indent="-171450"/>
            <a:endParaRPr lang="en-US" sz="1800" dirty="0" smtClean="0"/>
          </a:p>
          <a:p>
            <a:pPr marL="388800" lvl="2" indent="-171450"/>
            <a:r>
              <a:rPr lang="en-US" sz="1800" dirty="0"/>
              <a:t> Kinect data </a:t>
            </a:r>
            <a:r>
              <a:rPr lang="en-US" sz="1800" b="1" dirty="0"/>
              <a:t>inverted</a:t>
            </a:r>
            <a:r>
              <a:rPr lang="en-US" sz="1800" dirty="0"/>
              <a:t> and joints </a:t>
            </a:r>
            <a:r>
              <a:rPr lang="en-US" sz="1800" b="1" dirty="0" smtClean="0"/>
              <a:t>laterally inverted</a:t>
            </a:r>
            <a:r>
              <a:rPr lang="en-US" sz="1800" dirty="0" smtClean="0"/>
              <a:t> </a:t>
            </a:r>
            <a:r>
              <a:rPr lang="en-US" sz="1800" dirty="0"/>
              <a:t>for Unity </a:t>
            </a:r>
            <a:r>
              <a:rPr lang="en-US" sz="1800" dirty="0" smtClean="0"/>
              <a:t>compatibility</a:t>
            </a:r>
          </a:p>
          <a:p>
            <a:pPr marL="388800" lvl="2" indent="-171450"/>
            <a:endParaRPr lang="en-US" sz="1800" dirty="0" smtClean="0"/>
          </a:p>
          <a:p>
            <a:pPr marL="388800" lvl="2" indent="-171450"/>
            <a:r>
              <a:rPr lang="en-IN" sz="1800" dirty="0" smtClean="0"/>
              <a:t> </a:t>
            </a:r>
            <a:r>
              <a:rPr lang="en-IN" sz="1800" dirty="0" err="1" smtClean="0"/>
              <a:t>Preprocessor</a:t>
            </a:r>
            <a:r>
              <a:rPr lang="en-IN" sz="1800" dirty="0" smtClean="0"/>
              <a:t> also standardizes </a:t>
            </a:r>
            <a:r>
              <a:rPr lang="en-IN" sz="1800" dirty="0"/>
              <a:t>data to </a:t>
            </a:r>
            <a:r>
              <a:rPr lang="en-IN" sz="1800" b="1" dirty="0"/>
              <a:t>pelvis-relative</a:t>
            </a:r>
            <a:r>
              <a:rPr lang="en-IN" sz="1800" dirty="0"/>
              <a:t> joint </a:t>
            </a:r>
            <a:r>
              <a:rPr lang="en-IN" sz="1800" dirty="0" smtClean="0"/>
              <a:t>positions</a:t>
            </a:r>
          </a:p>
          <a:p>
            <a:pPr marL="388800" lvl="2" indent="-171450"/>
            <a:endParaRPr lang="en-IN" sz="1800" dirty="0" smtClean="0"/>
          </a:p>
          <a:p>
            <a:pPr marL="388800" lvl="2" indent="-171450"/>
            <a:r>
              <a:rPr lang="en-IN" sz="1800" dirty="0"/>
              <a:t> </a:t>
            </a:r>
            <a:r>
              <a:rPr lang="en-US" sz="1800" dirty="0"/>
              <a:t>Postprocessor converts SMPL data to Kinect format, filling </a:t>
            </a:r>
            <a:r>
              <a:rPr lang="en-US" sz="1800" dirty="0" smtClean="0"/>
              <a:t>gaps</a:t>
            </a:r>
          </a:p>
          <a:p>
            <a:pPr marL="217350" lvl="2" indent="0">
              <a:spcBef>
                <a:spcPts val="600"/>
              </a:spcBef>
              <a:buNone/>
            </a:pPr>
            <a:r>
              <a:rPr lang="en-US" dirty="0" smtClean="0"/>
              <a:t> </a:t>
            </a:r>
          </a:p>
          <a:p>
            <a:pPr marL="217350" lvl="2" indent="0">
              <a:spcBef>
                <a:spcPts val="600"/>
              </a:spcBef>
              <a:buNone/>
            </a:pPr>
            <a:endParaRPr lang="en-US" sz="1800" b="1" dirty="0"/>
          </a:p>
          <a:p>
            <a:pPr marL="388800" lvl="2" indent="-171450">
              <a:spcBef>
                <a:spcPts val="600"/>
              </a:spcBef>
            </a:pPr>
            <a:endParaRPr lang="en-US" sz="1800" b="1" dirty="0" smtClean="0"/>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IN" dirty="0" err="1" smtClean="0"/>
              <a:t>Preprocessor</a:t>
            </a:r>
            <a:r>
              <a:rPr lang="en-IN" dirty="0" smtClean="0"/>
              <a:t> </a:t>
            </a:r>
            <a:r>
              <a:rPr lang="en-IN" dirty="0"/>
              <a:t>and Postprocessor</a:t>
            </a:r>
            <a:endParaRPr lang="en-US" dirty="0"/>
          </a:p>
        </p:txBody>
      </p:sp>
    </p:spTree>
    <p:extLst>
      <p:ext uri="{BB962C8B-B14F-4D97-AF65-F5344CB8AC3E}">
        <p14:creationId xmlns:p14="http://schemas.microsoft.com/office/powerpoint/2010/main" val="2142107229"/>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388800" lvl="2" indent="-171450">
              <a:spcBef>
                <a:spcPts val="600"/>
              </a:spcBef>
            </a:pPr>
            <a:endParaRPr lang="en-US" sz="1800" dirty="0" smtClean="0"/>
          </a:p>
          <a:p>
            <a:pPr marL="388800" lvl="2" indent="-171450">
              <a:spcBef>
                <a:spcPts val="600"/>
              </a:spcBef>
            </a:pPr>
            <a:endParaRPr lang="en-US" sz="1800" dirty="0" smtClean="0"/>
          </a:p>
          <a:p>
            <a:pPr marL="388800" lvl="2" indent="-171450">
              <a:spcBef>
                <a:spcPts val="600"/>
              </a:spcBef>
            </a:pPr>
            <a:endParaRPr lang="en-US" sz="1800" dirty="0" smtClean="0"/>
          </a:p>
          <a:p>
            <a:pPr marL="388800" lvl="2" indent="-171450">
              <a:spcBef>
                <a:spcPts val="600"/>
              </a:spcBef>
            </a:pPr>
            <a:endParaRPr lang="en-US" sz="1800" dirty="0"/>
          </a:p>
          <a:p>
            <a:pPr marL="388800" lvl="2" indent="-171450">
              <a:spcBef>
                <a:spcPts val="600"/>
              </a:spcBef>
            </a:pPr>
            <a:endParaRPr lang="en-US" sz="1800" dirty="0" smtClean="0"/>
          </a:p>
          <a:p>
            <a:pPr marL="217350" lvl="2" indent="0">
              <a:spcBef>
                <a:spcPts val="600"/>
              </a:spcBef>
              <a:buNone/>
            </a:pPr>
            <a:r>
              <a:rPr lang="en-US" dirty="0" smtClean="0"/>
              <a:t> </a:t>
            </a:r>
          </a:p>
          <a:p>
            <a:pPr marL="217350" lvl="2" indent="0">
              <a:spcBef>
                <a:spcPts val="600"/>
              </a:spcBef>
              <a:buNone/>
            </a:pPr>
            <a:endParaRPr lang="en-US" sz="1800" b="1" dirty="0"/>
          </a:p>
          <a:p>
            <a:pPr marL="388800" lvl="2" indent="-171450">
              <a:spcBef>
                <a:spcPts val="600"/>
              </a:spcBef>
            </a:pPr>
            <a:endParaRPr lang="en-US" sz="1800" b="1" dirty="0" smtClean="0"/>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US" dirty="0"/>
              <a:t>Kinect vs SMPL/AMASS joint hierarchy.</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5628" y="825521"/>
            <a:ext cx="9891617" cy="5486875"/>
          </a:xfrm>
          <a:prstGeom prst="rect">
            <a:avLst/>
          </a:prstGeom>
        </p:spPr>
      </p:pic>
      <p:sp>
        <p:nvSpPr>
          <p:cNvPr id="6" name="TextBox 5"/>
          <p:cNvSpPr txBox="1"/>
          <p:nvPr/>
        </p:nvSpPr>
        <p:spPr>
          <a:xfrm>
            <a:off x="2319478" y="5936840"/>
            <a:ext cx="2575500" cy="338554"/>
          </a:xfrm>
          <a:prstGeom prst="rect">
            <a:avLst/>
          </a:prstGeom>
          <a:solidFill>
            <a:srgbClr val="FFFFFF"/>
          </a:solidFill>
        </p:spPr>
        <p:txBody>
          <a:bodyPr wrap="square" rtlCol="0">
            <a:spAutoFit/>
          </a:bodyPr>
          <a:lstStyle/>
          <a:p>
            <a:pPr>
              <a:spcBef>
                <a:spcPts val="500"/>
              </a:spcBef>
            </a:pPr>
            <a:r>
              <a:rPr lang="en-US" sz="1600" dirty="0" smtClean="0">
                <a:solidFill>
                  <a:srgbClr val="00305D"/>
                </a:solidFill>
                <a:latin typeface="Open Sans" pitchFamily="2" charset="0"/>
                <a:ea typeface="Open Sans" pitchFamily="2" charset="0"/>
                <a:cs typeface="Open Sans" pitchFamily="2" charset="0"/>
              </a:rPr>
              <a:t>Kinect Joint Hierarchy</a:t>
            </a:r>
          </a:p>
        </p:txBody>
      </p:sp>
      <p:sp>
        <p:nvSpPr>
          <p:cNvPr id="8" name="TextBox 7"/>
          <p:cNvSpPr txBox="1"/>
          <p:nvPr/>
        </p:nvSpPr>
        <p:spPr>
          <a:xfrm>
            <a:off x="6977890" y="5901571"/>
            <a:ext cx="3429301" cy="338554"/>
          </a:xfrm>
          <a:prstGeom prst="rect">
            <a:avLst/>
          </a:prstGeom>
          <a:solidFill>
            <a:srgbClr val="FFFFFF"/>
          </a:solidFill>
        </p:spPr>
        <p:txBody>
          <a:bodyPr wrap="square" rtlCol="0">
            <a:spAutoFit/>
          </a:bodyPr>
          <a:lstStyle/>
          <a:p>
            <a:pPr>
              <a:spcBef>
                <a:spcPts val="500"/>
              </a:spcBef>
            </a:pPr>
            <a:r>
              <a:rPr lang="en-US" sz="1600" dirty="0" smtClean="0">
                <a:solidFill>
                  <a:srgbClr val="00305D"/>
                </a:solidFill>
                <a:latin typeface="Open Sans" pitchFamily="2" charset="0"/>
                <a:ea typeface="Open Sans" pitchFamily="2" charset="0"/>
                <a:cs typeface="Open Sans" pitchFamily="2" charset="0"/>
              </a:rPr>
              <a:t>SMPL/AMASS Joint Hierarchy</a:t>
            </a:r>
          </a:p>
        </p:txBody>
      </p:sp>
    </p:spTree>
    <p:extLst>
      <p:ext uri="{BB962C8B-B14F-4D97-AF65-F5344CB8AC3E}">
        <p14:creationId xmlns:p14="http://schemas.microsoft.com/office/powerpoint/2010/main" val="408979146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217350" lvl="2" indent="0">
              <a:spcBef>
                <a:spcPts val="600"/>
              </a:spcBef>
              <a:buNone/>
            </a:pPr>
            <a:endParaRPr lang="en-US" sz="1800" dirty="0" smtClean="0"/>
          </a:p>
          <a:p>
            <a:pPr marL="217350" lvl="2" indent="0">
              <a:spcBef>
                <a:spcPts val="600"/>
              </a:spcBef>
              <a:buNone/>
            </a:pPr>
            <a:r>
              <a:rPr lang="en-US" dirty="0" smtClean="0"/>
              <a:t> </a:t>
            </a:r>
          </a:p>
          <a:p>
            <a:pPr marL="217350" lvl="2" indent="0">
              <a:spcBef>
                <a:spcPts val="600"/>
              </a:spcBef>
              <a:buNone/>
            </a:pPr>
            <a:endParaRPr lang="en-US" sz="1800" b="1" dirty="0"/>
          </a:p>
          <a:p>
            <a:pPr marL="388800" lvl="2" indent="-171450">
              <a:spcBef>
                <a:spcPts val="600"/>
              </a:spcBef>
            </a:pPr>
            <a:endParaRPr lang="en-US" sz="1800" b="1" dirty="0" smtClean="0"/>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US" dirty="0" smtClean="0"/>
              <a:t>Mapping </a:t>
            </a:r>
            <a:r>
              <a:rPr lang="en-US" dirty="0"/>
              <a:t>f</a:t>
            </a:r>
            <a:r>
              <a:rPr lang="en-US" dirty="0" smtClean="0"/>
              <a:t>rom </a:t>
            </a:r>
            <a:r>
              <a:rPr lang="en-US" dirty="0"/>
              <a:t>SMPL </a:t>
            </a:r>
            <a:r>
              <a:rPr lang="en-US" dirty="0" smtClean="0"/>
              <a:t>Joint </a:t>
            </a:r>
            <a:r>
              <a:rPr lang="en-US" dirty="0"/>
              <a:t>ids to </a:t>
            </a:r>
            <a:r>
              <a:rPr lang="en-US" dirty="0" smtClean="0"/>
              <a:t>Kinect </a:t>
            </a:r>
            <a:r>
              <a:rPr lang="en-US" dirty="0"/>
              <a:t>J</a:t>
            </a:r>
            <a:r>
              <a:rPr lang="en-US" dirty="0" smtClean="0"/>
              <a:t>oint </a:t>
            </a:r>
            <a:r>
              <a:rPr lang="en-US" dirty="0"/>
              <a:t>ids</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03340" y="759195"/>
            <a:ext cx="5854162" cy="5408736"/>
          </a:xfrm>
          <a:prstGeom prst="rect">
            <a:avLst/>
          </a:prstGeom>
        </p:spPr>
      </p:pic>
    </p:spTree>
    <p:extLst>
      <p:ext uri="{BB962C8B-B14F-4D97-AF65-F5344CB8AC3E}">
        <p14:creationId xmlns:p14="http://schemas.microsoft.com/office/powerpoint/2010/main" val="331005234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217350" lvl="2" indent="0">
              <a:spcBef>
                <a:spcPts val="600"/>
              </a:spcBef>
              <a:buNone/>
            </a:pPr>
            <a:endParaRPr lang="en-US" sz="1800" dirty="0" smtClean="0"/>
          </a:p>
          <a:p>
            <a:pPr marL="388800" lvl="2" indent="-171450"/>
            <a:endParaRPr lang="en-US" sz="1800" dirty="0" smtClean="0"/>
          </a:p>
          <a:p>
            <a:pPr marL="388800" lvl="2" indent="-171450"/>
            <a:r>
              <a:rPr lang="en-US" sz="1800" dirty="0" smtClean="0"/>
              <a:t> Testing </a:t>
            </a:r>
            <a:r>
              <a:rPr lang="en-US" sz="1800" dirty="0"/>
              <a:t>delayed by </a:t>
            </a:r>
            <a:r>
              <a:rPr lang="en-US" sz="1800" b="1" dirty="0"/>
              <a:t>parallel Unity instance </a:t>
            </a:r>
            <a:r>
              <a:rPr lang="en-US" sz="1800" b="1" dirty="0" smtClean="0"/>
              <a:t>coordination</a:t>
            </a:r>
          </a:p>
          <a:p>
            <a:pPr marL="960300" lvl="4" indent="-285750">
              <a:spcBef>
                <a:spcPts val="1200"/>
              </a:spcBef>
              <a:buFont typeface="Arial" panose="020B0604020202020204" pitchFamily="34" charset="0"/>
              <a:buChar char="•"/>
            </a:pPr>
            <a:r>
              <a:rPr lang="en-US" sz="1600" dirty="0"/>
              <a:t> </a:t>
            </a:r>
            <a:r>
              <a:rPr lang="en-US" sz="1800" b="0" dirty="0" smtClean="0"/>
              <a:t>Modified “</a:t>
            </a:r>
            <a:r>
              <a:rPr lang="en-US" sz="1800" b="0" dirty="0" err="1" smtClean="0"/>
              <a:t>HololensClient</a:t>
            </a:r>
            <a:r>
              <a:rPr lang="en-US" sz="1800" b="0" dirty="0" smtClean="0"/>
              <a:t>” </a:t>
            </a:r>
            <a:r>
              <a:rPr lang="en-US" sz="1800" b="0" dirty="0"/>
              <a:t>reduced Unity instances for </a:t>
            </a:r>
            <a:r>
              <a:rPr lang="en-US" sz="1800" b="0" dirty="0" smtClean="0"/>
              <a:t>testing</a:t>
            </a:r>
          </a:p>
          <a:p>
            <a:pPr marL="960300" lvl="4" indent="-285750">
              <a:spcBef>
                <a:spcPts val="1200"/>
              </a:spcBef>
              <a:buFont typeface="Arial" panose="020B0604020202020204" pitchFamily="34" charset="0"/>
              <a:buChar char="•"/>
            </a:pPr>
            <a:r>
              <a:rPr lang="en-US" sz="1800" b="0" dirty="0" smtClean="0"/>
              <a:t> </a:t>
            </a:r>
            <a:r>
              <a:rPr lang="en-US" sz="1800" b="0" dirty="0" err="1" smtClean="0"/>
              <a:t>Symlinked</a:t>
            </a:r>
            <a:r>
              <a:rPr lang="en-US" sz="1800" b="0" dirty="0" smtClean="0"/>
              <a:t> </a:t>
            </a:r>
            <a:r>
              <a:rPr lang="en-US" sz="1800" b="0" dirty="0"/>
              <a:t>folders synchronized Unity </a:t>
            </a:r>
            <a:r>
              <a:rPr lang="en-US" sz="1800" b="0" dirty="0" smtClean="0"/>
              <a:t>projects</a:t>
            </a:r>
          </a:p>
          <a:p>
            <a:pPr marL="388800" lvl="2" indent="-171450"/>
            <a:endParaRPr lang="en-US" sz="1800" dirty="0" smtClean="0"/>
          </a:p>
          <a:p>
            <a:pPr marL="388800" lvl="2" indent="-171450"/>
            <a:endParaRPr lang="en-US" sz="1800" dirty="0" smtClean="0"/>
          </a:p>
          <a:p>
            <a:pPr marL="388800" lvl="2" indent="-171450"/>
            <a:r>
              <a:rPr lang="en-US" sz="1800" dirty="0"/>
              <a:t> Integration required HCI, deep learning, and networking </a:t>
            </a:r>
            <a:r>
              <a:rPr lang="en-US" sz="1800" dirty="0" smtClean="0"/>
              <a:t>expertise</a:t>
            </a:r>
          </a:p>
          <a:p>
            <a:pPr marL="960300" lvl="4" indent="-285750">
              <a:spcBef>
                <a:spcPts val="1200"/>
              </a:spcBef>
              <a:buFont typeface="Arial" panose="020B0604020202020204" pitchFamily="34" charset="0"/>
              <a:buChar char="•"/>
            </a:pPr>
            <a:r>
              <a:rPr lang="en-US" sz="1800" dirty="0"/>
              <a:t>Cross-disciplinary learning</a:t>
            </a:r>
            <a:r>
              <a:rPr lang="en-US" sz="1800" b="0" dirty="0"/>
              <a:t> enabled integration </a:t>
            </a:r>
            <a:r>
              <a:rPr lang="en-US" sz="1800" b="0" dirty="0" smtClean="0"/>
              <a:t>progress</a:t>
            </a:r>
          </a:p>
          <a:p>
            <a:pPr marL="217350" lvl="2" indent="0">
              <a:spcBef>
                <a:spcPts val="600"/>
              </a:spcBef>
              <a:buNone/>
            </a:pPr>
            <a:r>
              <a:rPr lang="en-US" dirty="0" smtClean="0"/>
              <a:t> </a:t>
            </a:r>
          </a:p>
          <a:p>
            <a:pPr marL="217350" lvl="2" indent="0">
              <a:spcBef>
                <a:spcPts val="600"/>
              </a:spcBef>
              <a:buNone/>
            </a:pPr>
            <a:endParaRPr lang="en-US" sz="1800" b="1" dirty="0"/>
          </a:p>
          <a:p>
            <a:pPr marL="388800" lvl="2" indent="-171450">
              <a:spcBef>
                <a:spcPts val="600"/>
              </a:spcBef>
            </a:pPr>
            <a:endParaRPr lang="en-US" sz="1800" b="1" dirty="0" smtClean="0"/>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IN" dirty="0" smtClean="0"/>
              <a:t>Challenges </a:t>
            </a:r>
            <a:r>
              <a:rPr lang="en-IN" dirty="0"/>
              <a:t>Faced and </a:t>
            </a:r>
            <a:r>
              <a:rPr lang="en-IN" dirty="0" smtClean="0"/>
              <a:t>Solutions</a:t>
            </a:r>
            <a:endParaRPr lang="en-US" dirty="0"/>
          </a:p>
        </p:txBody>
      </p:sp>
    </p:spTree>
    <p:extLst>
      <p:ext uri="{BB962C8B-B14F-4D97-AF65-F5344CB8AC3E}">
        <p14:creationId xmlns:p14="http://schemas.microsoft.com/office/powerpoint/2010/main" val="46039529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IN" dirty="0" smtClean="0"/>
              <a:t>How was Visualization Done?</a:t>
            </a:r>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2310" y="1240177"/>
            <a:ext cx="3042957" cy="4282006"/>
          </a:xfrm>
          <a:prstGeom prst="rect">
            <a:avLst/>
          </a:prstGeom>
        </p:spPr>
      </p:pic>
      <p:sp>
        <p:nvSpPr>
          <p:cNvPr id="5" name="TextBox 4"/>
          <p:cNvSpPr txBox="1"/>
          <p:nvPr/>
        </p:nvSpPr>
        <p:spPr>
          <a:xfrm>
            <a:off x="4685122" y="1240177"/>
            <a:ext cx="6407028" cy="4216539"/>
          </a:xfrm>
          <a:prstGeom prst="rect">
            <a:avLst/>
          </a:prstGeom>
          <a:noFill/>
        </p:spPr>
        <p:txBody>
          <a:bodyPr wrap="square" rtlCol="0">
            <a:spAutoFit/>
          </a:bodyPr>
          <a:lstStyle/>
          <a:p>
            <a:pPr marL="388800" indent="-285750" algn="just">
              <a:spcBef>
                <a:spcPts val="1200"/>
              </a:spcBef>
              <a:buFont typeface="Open Sans" pitchFamily="2" charset="0"/>
              <a:buChar char="—"/>
            </a:pPr>
            <a:endParaRPr lang="en-US" sz="1800" dirty="0">
              <a:solidFill>
                <a:srgbClr val="00305D"/>
              </a:solidFill>
              <a:latin typeface="Open Sans" pitchFamily="2" charset="0"/>
              <a:ea typeface="Open Sans" pitchFamily="2" charset="0"/>
              <a:cs typeface="Open Sans" pitchFamily="2" charset="0"/>
            </a:endParaRPr>
          </a:p>
          <a:p>
            <a:pPr marL="388800" indent="-285750" algn="just">
              <a:spcBef>
                <a:spcPts val="1200"/>
              </a:spcBef>
              <a:buFont typeface="Open Sans" pitchFamily="2" charset="0"/>
              <a:buChar char="—"/>
            </a:pPr>
            <a:r>
              <a:rPr lang="en-US" sz="1800" dirty="0" smtClean="0">
                <a:solidFill>
                  <a:srgbClr val="00305D"/>
                </a:solidFill>
                <a:latin typeface="Open Sans" pitchFamily="2" charset="0"/>
                <a:ea typeface="Open Sans" pitchFamily="2" charset="0"/>
                <a:cs typeface="Open Sans" pitchFamily="2" charset="0"/>
              </a:rPr>
              <a:t>Initial </a:t>
            </a:r>
            <a:r>
              <a:rPr lang="en-US" sz="1800" dirty="0">
                <a:solidFill>
                  <a:srgbClr val="00305D"/>
                </a:solidFill>
                <a:latin typeface="Open Sans" pitchFamily="2" charset="0"/>
                <a:ea typeface="Open Sans" pitchFamily="2" charset="0"/>
                <a:cs typeface="Open Sans" pitchFamily="2" charset="0"/>
              </a:rPr>
              <a:t>attempt to animate a </a:t>
            </a:r>
            <a:r>
              <a:rPr lang="en-US" sz="1800" b="1" dirty="0">
                <a:solidFill>
                  <a:srgbClr val="00305D"/>
                </a:solidFill>
                <a:latin typeface="Open Sans" pitchFamily="2" charset="0"/>
                <a:ea typeface="Open Sans" pitchFamily="2" charset="0"/>
                <a:cs typeface="Open Sans" pitchFamily="2" charset="0"/>
              </a:rPr>
              <a:t>skinned mesh humanoid </a:t>
            </a:r>
            <a:r>
              <a:rPr lang="en-US" sz="1800" b="1" dirty="0" smtClean="0">
                <a:solidFill>
                  <a:srgbClr val="00305D"/>
                </a:solidFill>
                <a:latin typeface="Open Sans" pitchFamily="2" charset="0"/>
                <a:ea typeface="Open Sans" pitchFamily="2" charset="0"/>
                <a:cs typeface="Open Sans" pitchFamily="2" charset="0"/>
              </a:rPr>
              <a:t>avatar</a:t>
            </a:r>
          </a:p>
          <a:p>
            <a:pPr marL="388800" indent="-285750" algn="just">
              <a:spcBef>
                <a:spcPts val="1200"/>
              </a:spcBef>
              <a:buFont typeface="Open Sans" pitchFamily="2" charset="0"/>
              <a:buChar char="—"/>
            </a:pPr>
            <a:endParaRPr lang="en-US" sz="1800" b="1" dirty="0">
              <a:solidFill>
                <a:srgbClr val="00305D"/>
              </a:solidFill>
              <a:latin typeface="Open Sans" pitchFamily="2" charset="0"/>
              <a:ea typeface="Open Sans" pitchFamily="2" charset="0"/>
              <a:cs typeface="Open Sans" pitchFamily="2" charset="0"/>
            </a:endParaRPr>
          </a:p>
          <a:p>
            <a:pPr marL="388800" indent="-285750" algn="just">
              <a:spcBef>
                <a:spcPts val="1200"/>
              </a:spcBef>
              <a:buFont typeface="Open Sans" pitchFamily="2" charset="0"/>
              <a:buChar char="—"/>
            </a:pPr>
            <a:r>
              <a:rPr lang="en-US" sz="1800" dirty="0" smtClean="0">
                <a:solidFill>
                  <a:srgbClr val="00305D"/>
                </a:solidFill>
                <a:latin typeface="Open Sans" pitchFamily="2" charset="0"/>
                <a:ea typeface="Open Sans" pitchFamily="2" charset="0"/>
                <a:cs typeface="Open Sans" pitchFamily="2" charset="0"/>
              </a:rPr>
              <a:t>Issue </a:t>
            </a:r>
            <a:r>
              <a:rPr lang="en-US" sz="1800" dirty="0">
                <a:solidFill>
                  <a:srgbClr val="00305D"/>
                </a:solidFill>
                <a:latin typeface="Open Sans" pitchFamily="2" charset="0"/>
                <a:ea typeface="Open Sans" pitchFamily="2" charset="0"/>
                <a:cs typeface="Open Sans" pitchFamily="2" charset="0"/>
              </a:rPr>
              <a:t>with </a:t>
            </a:r>
            <a:r>
              <a:rPr lang="en-US" sz="1800" b="1" dirty="0">
                <a:solidFill>
                  <a:srgbClr val="00305D"/>
                </a:solidFill>
                <a:latin typeface="Open Sans" pitchFamily="2" charset="0"/>
                <a:ea typeface="Open Sans" pitchFamily="2" charset="0"/>
                <a:cs typeface="Open Sans" pitchFamily="2" charset="0"/>
              </a:rPr>
              <a:t>bone length mismatch</a:t>
            </a:r>
            <a:r>
              <a:rPr lang="en-US" sz="1800" dirty="0">
                <a:solidFill>
                  <a:srgbClr val="00305D"/>
                </a:solidFill>
                <a:latin typeface="Open Sans" pitchFamily="2" charset="0"/>
                <a:ea typeface="Open Sans" pitchFamily="2" charset="0"/>
                <a:cs typeface="Open Sans" pitchFamily="2" charset="0"/>
              </a:rPr>
              <a:t> causing distorted </a:t>
            </a:r>
            <a:r>
              <a:rPr lang="en-US" sz="1800" dirty="0" smtClean="0">
                <a:solidFill>
                  <a:srgbClr val="00305D"/>
                </a:solidFill>
                <a:latin typeface="Open Sans" pitchFamily="2" charset="0"/>
                <a:ea typeface="Open Sans" pitchFamily="2" charset="0"/>
                <a:cs typeface="Open Sans" pitchFamily="2" charset="0"/>
              </a:rPr>
              <a:t>animations</a:t>
            </a:r>
          </a:p>
          <a:p>
            <a:pPr marL="388800" indent="-285750" algn="just">
              <a:spcBef>
                <a:spcPts val="1200"/>
              </a:spcBef>
              <a:buFont typeface="Open Sans" pitchFamily="2" charset="0"/>
              <a:buChar char="—"/>
            </a:pPr>
            <a:endParaRPr lang="en-US" sz="1800" dirty="0">
              <a:solidFill>
                <a:srgbClr val="00305D"/>
              </a:solidFill>
              <a:latin typeface="Open Sans" pitchFamily="2" charset="0"/>
              <a:ea typeface="Open Sans" pitchFamily="2" charset="0"/>
              <a:cs typeface="Open Sans" pitchFamily="2" charset="0"/>
            </a:endParaRPr>
          </a:p>
          <a:p>
            <a:pPr marL="388800" indent="-285750" algn="just">
              <a:spcBef>
                <a:spcPts val="1200"/>
              </a:spcBef>
              <a:buFont typeface="Open Sans" pitchFamily="2" charset="0"/>
              <a:buChar char="—"/>
            </a:pPr>
            <a:r>
              <a:rPr lang="en-US" sz="1800" b="1" dirty="0" smtClean="0">
                <a:solidFill>
                  <a:srgbClr val="00305D"/>
                </a:solidFill>
                <a:latin typeface="Open Sans" pitchFamily="2" charset="0"/>
                <a:ea typeface="Open Sans" pitchFamily="2" charset="0"/>
                <a:cs typeface="Open Sans" pitchFamily="2" charset="0"/>
              </a:rPr>
              <a:t>Stick-figure </a:t>
            </a:r>
            <a:r>
              <a:rPr lang="en-US" sz="1800" b="1" dirty="0">
                <a:solidFill>
                  <a:srgbClr val="00305D"/>
                </a:solidFill>
                <a:latin typeface="Open Sans" pitchFamily="2" charset="0"/>
                <a:ea typeface="Open Sans" pitchFamily="2" charset="0"/>
                <a:cs typeface="Open Sans" pitchFamily="2" charset="0"/>
              </a:rPr>
              <a:t>avatar</a:t>
            </a:r>
            <a:r>
              <a:rPr lang="en-US" sz="1800" dirty="0">
                <a:solidFill>
                  <a:srgbClr val="00305D"/>
                </a:solidFill>
                <a:latin typeface="Open Sans" pitchFamily="2" charset="0"/>
                <a:ea typeface="Open Sans" pitchFamily="2" charset="0"/>
                <a:cs typeface="Open Sans" pitchFamily="2" charset="0"/>
              </a:rPr>
              <a:t> chosen for simpler and adaptable visualization of predicted poses</a:t>
            </a:r>
          </a:p>
          <a:p>
            <a:pPr marL="388800" indent="-285750" algn="just">
              <a:spcBef>
                <a:spcPts val="1200"/>
              </a:spcBef>
              <a:buFont typeface="Open Sans" pitchFamily="2" charset="0"/>
              <a:buChar char="—"/>
            </a:pPr>
            <a:endParaRPr lang="en-US" sz="1800" dirty="0">
              <a:solidFill>
                <a:srgbClr val="00305D"/>
              </a:solidFill>
              <a:latin typeface="Open Sans" pitchFamily="2" charset="0"/>
              <a:ea typeface="Open Sans" pitchFamily="2" charset="0"/>
              <a:cs typeface="Open Sans" pitchFamily="2" charset="0"/>
            </a:endParaRPr>
          </a:p>
          <a:p>
            <a:pPr marL="388800" indent="-285750" algn="just">
              <a:spcBef>
                <a:spcPts val="1200"/>
              </a:spcBef>
              <a:buFont typeface="Open Sans" pitchFamily="2" charset="0"/>
              <a:buChar char="—"/>
            </a:pPr>
            <a:endParaRPr lang="en-US" sz="1800" dirty="0">
              <a:solidFill>
                <a:srgbClr val="00305D"/>
              </a:solidFill>
              <a:latin typeface="Open Sans" pitchFamily="2" charset="0"/>
              <a:ea typeface="Open Sans" pitchFamily="2" charset="0"/>
              <a:cs typeface="Open Sans" pitchFamily="2" charset="0"/>
            </a:endParaRPr>
          </a:p>
        </p:txBody>
      </p:sp>
    </p:spTree>
    <p:extLst>
      <p:ext uri="{BB962C8B-B14F-4D97-AF65-F5344CB8AC3E}">
        <p14:creationId xmlns:p14="http://schemas.microsoft.com/office/powerpoint/2010/main" val="1088128394"/>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33061"/>
            <a:ext cx="10580688" cy="4896239"/>
          </a:xfrm>
          <a:prstGeom prst="rect">
            <a:avLst/>
          </a:prstGeom>
          <a:noFill/>
          <a:ln>
            <a:noFill/>
          </a:ln>
        </p:spPr>
        <p:txBody>
          <a:bodyPr spcFirstLastPara="1" wrap="square" lIns="0" tIns="0" rIns="0" bIns="0" anchor="t" anchorCtr="0">
            <a:noAutofit/>
          </a:bodyPr>
          <a:lstStyle/>
          <a:p>
            <a:pPr marL="217350" lvl="2" indent="0">
              <a:spcBef>
                <a:spcPts val="600"/>
              </a:spcBef>
              <a:buNone/>
            </a:pPr>
            <a:endParaRPr lang="en-US" sz="1800" dirty="0" smtClean="0"/>
          </a:p>
          <a:p>
            <a:pPr marL="217350" lvl="2" indent="0">
              <a:buNone/>
            </a:pPr>
            <a:endParaRPr lang="en-US" sz="1800" dirty="0" smtClean="0"/>
          </a:p>
          <a:p>
            <a:pPr marL="388800" lvl="2" indent="-171450"/>
            <a:r>
              <a:rPr lang="en-US" sz="1800" b="1" dirty="0" smtClean="0"/>
              <a:t> Visual </a:t>
            </a:r>
            <a:r>
              <a:rPr lang="en-US" sz="1800" b="1" dirty="0"/>
              <a:t>verification</a:t>
            </a:r>
            <a:r>
              <a:rPr lang="en-US" sz="1800" dirty="0"/>
              <a:t> </a:t>
            </a:r>
            <a:r>
              <a:rPr lang="en-US" sz="1800" dirty="0" smtClean="0"/>
              <a:t>of integrated system important</a:t>
            </a:r>
          </a:p>
          <a:p>
            <a:pPr marL="388800" lvl="2" indent="-171450"/>
            <a:endParaRPr lang="en-US" sz="1800" dirty="0"/>
          </a:p>
          <a:p>
            <a:pPr marL="388800" lvl="2" indent="-171450"/>
            <a:r>
              <a:rPr lang="en-US" sz="1800" dirty="0" smtClean="0"/>
              <a:t> </a:t>
            </a:r>
            <a:r>
              <a:rPr lang="en-IN" sz="1800" dirty="0"/>
              <a:t>Incorrect joint placement </a:t>
            </a:r>
            <a:r>
              <a:rPr lang="en-IN" sz="1800" dirty="0" smtClean="0"/>
              <a:t>on “</a:t>
            </a:r>
            <a:r>
              <a:rPr lang="en-IN" sz="1800" dirty="0" err="1" smtClean="0"/>
              <a:t>HololensClient</a:t>
            </a:r>
            <a:r>
              <a:rPr lang="en-IN" sz="1800" dirty="0" smtClean="0"/>
              <a:t>”</a:t>
            </a:r>
          </a:p>
          <a:p>
            <a:pPr marL="388800" lvl="2" indent="-171450"/>
            <a:endParaRPr lang="en-IN" sz="1800" dirty="0"/>
          </a:p>
          <a:p>
            <a:pPr marL="388800" lvl="2" indent="-171450"/>
            <a:r>
              <a:rPr lang="en-IN" sz="1800" dirty="0"/>
              <a:t> Visualization revealed transformation </a:t>
            </a:r>
            <a:r>
              <a:rPr lang="en-IN" sz="1800" dirty="0" smtClean="0"/>
              <a:t>issue</a:t>
            </a:r>
          </a:p>
          <a:p>
            <a:pPr marL="960300" lvl="4" indent="-285750">
              <a:spcBef>
                <a:spcPts val="1200"/>
              </a:spcBef>
              <a:buFont typeface="Arial" panose="020B0604020202020204" pitchFamily="34" charset="0"/>
              <a:buChar char="•"/>
            </a:pPr>
            <a:r>
              <a:rPr lang="en-IN" sz="1800" b="1" dirty="0"/>
              <a:t>Lateral inversion </a:t>
            </a:r>
            <a:r>
              <a:rPr lang="en-IN" sz="1800" b="0" dirty="0"/>
              <a:t>fixed </a:t>
            </a:r>
            <a:r>
              <a:rPr lang="en-IN" sz="1800" b="0" dirty="0" smtClean="0"/>
              <a:t>predictions</a:t>
            </a:r>
          </a:p>
          <a:p>
            <a:pPr marL="846000" lvl="3" indent="-171450"/>
            <a:endParaRPr lang="en-IN" sz="1800" dirty="0"/>
          </a:p>
          <a:p>
            <a:pPr marL="846000" lvl="3" indent="-171450"/>
            <a:endParaRPr lang="en-IN" sz="1800" dirty="0" smtClean="0"/>
          </a:p>
          <a:p>
            <a:pPr marL="217350" lvl="2" indent="0">
              <a:buNone/>
            </a:pPr>
            <a:r>
              <a:rPr lang="en-IN" sz="1800" dirty="0"/>
              <a:t> </a:t>
            </a:r>
            <a:endParaRPr lang="en-US" sz="1800" b="1" dirty="0"/>
          </a:p>
          <a:p>
            <a:pPr marL="388800" lvl="2" indent="-171450">
              <a:spcBef>
                <a:spcPts val="600"/>
              </a:spcBef>
            </a:pPr>
            <a:endParaRPr lang="en-US" sz="1800" b="1" dirty="0" smtClean="0"/>
          </a:p>
          <a:p>
            <a:pPr marL="217350" lvl="2" indent="0">
              <a:spcBef>
                <a:spcPts val="600"/>
              </a:spcBef>
              <a:buNone/>
            </a:pPr>
            <a:endParaRPr lang="en-IN" sz="1800" dirty="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IN" dirty="0"/>
              <a:t>Visualization Results</a:t>
            </a:r>
            <a:endParaRPr lang="en-US" dirty="0"/>
          </a:p>
        </p:txBody>
      </p:sp>
      <p:sp>
        <p:nvSpPr>
          <p:cNvPr id="4" name="TextBox 3"/>
          <p:cNvSpPr txBox="1"/>
          <p:nvPr/>
        </p:nvSpPr>
        <p:spPr>
          <a:xfrm>
            <a:off x="2008864" y="4935351"/>
            <a:ext cx="8928061" cy="369332"/>
          </a:xfrm>
          <a:prstGeom prst="rect">
            <a:avLst/>
          </a:prstGeom>
          <a:noFill/>
        </p:spPr>
        <p:txBody>
          <a:bodyPr wrap="square" rtlCol="0">
            <a:spAutoFit/>
          </a:bodyPr>
          <a:lstStyle/>
          <a:p>
            <a:pPr algn="just">
              <a:spcBef>
                <a:spcPts val="500"/>
              </a:spcBef>
            </a:pPr>
            <a:r>
              <a:rPr lang="en-US" sz="1800" b="1" dirty="0">
                <a:solidFill>
                  <a:srgbClr val="00305D"/>
                </a:solidFill>
                <a:latin typeface="Open Sans" pitchFamily="2" charset="0"/>
                <a:ea typeface="Open Sans" pitchFamily="2" charset="0"/>
                <a:cs typeface="Open Sans" pitchFamily="2" charset="0"/>
              </a:rPr>
              <a:t>V</a:t>
            </a:r>
            <a:r>
              <a:rPr lang="en-US" sz="1800" b="1" dirty="0" smtClean="0">
                <a:solidFill>
                  <a:srgbClr val="00305D"/>
                </a:solidFill>
                <a:latin typeface="Open Sans" pitchFamily="2" charset="0"/>
                <a:ea typeface="Open Sans" pitchFamily="2" charset="0"/>
                <a:cs typeface="Open Sans" pitchFamily="2" charset="0"/>
              </a:rPr>
              <a:t>isualization </a:t>
            </a:r>
            <a:r>
              <a:rPr lang="en-US" sz="1800" b="1" dirty="0">
                <a:solidFill>
                  <a:srgbClr val="00305D"/>
                </a:solidFill>
                <a:latin typeface="Open Sans" pitchFamily="2" charset="0"/>
                <a:ea typeface="Open Sans" pitchFamily="2" charset="0"/>
                <a:cs typeface="Open Sans" pitchFamily="2" charset="0"/>
              </a:rPr>
              <a:t>ensured correct functionality of </a:t>
            </a:r>
            <a:r>
              <a:rPr lang="en-US" sz="1800" b="1" dirty="0" smtClean="0">
                <a:solidFill>
                  <a:srgbClr val="00305D"/>
                </a:solidFill>
                <a:latin typeface="Open Sans" pitchFamily="2" charset="0"/>
                <a:ea typeface="Open Sans" pitchFamily="2" charset="0"/>
                <a:cs typeface="Open Sans" pitchFamily="2" charset="0"/>
              </a:rPr>
              <a:t>the integrated </a:t>
            </a:r>
            <a:r>
              <a:rPr lang="en-US" sz="1800" b="1" dirty="0">
                <a:solidFill>
                  <a:srgbClr val="00305D"/>
                </a:solidFill>
                <a:latin typeface="Open Sans" pitchFamily="2" charset="0"/>
                <a:ea typeface="Open Sans" pitchFamily="2" charset="0"/>
                <a:cs typeface="Open Sans" pitchFamily="2" charset="0"/>
              </a:rPr>
              <a:t>system</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70661" y="1628005"/>
            <a:ext cx="3142371" cy="2709629"/>
          </a:xfrm>
          <a:prstGeom prst="rect">
            <a:avLst/>
          </a:prstGeom>
        </p:spPr>
      </p:pic>
      <p:sp>
        <p:nvSpPr>
          <p:cNvPr id="3" name="Rectangle 2"/>
          <p:cNvSpPr/>
          <p:nvPr/>
        </p:nvSpPr>
        <p:spPr>
          <a:xfrm>
            <a:off x="7456602" y="1628005"/>
            <a:ext cx="603316" cy="247929"/>
          </a:xfrm>
          <a:prstGeom prst="rect">
            <a:avLst/>
          </a:prstGeom>
          <a:solidFill>
            <a:srgbClr val="F4F2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p:cNvSpPr/>
          <p:nvPr/>
        </p:nvSpPr>
        <p:spPr>
          <a:xfrm>
            <a:off x="9608059" y="1751969"/>
            <a:ext cx="808560" cy="293647"/>
          </a:xfrm>
          <a:prstGeom prst="rect">
            <a:avLst/>
          </a:prstGeom>
          <a:solidFill>
            <a:srgbClr val="F4F2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4417104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14399"/>
            <a:ext cx="10580688" cy="4914901"/>
          </a:xfrm>
          <a:prstGeom prst="rect">
            <a:avLst/>
          </a:prstGeom>
          <a:noFill/>
          <a:ln>
            <a:noFill/>
          </a:ln>
        </p:spPr>
        <p:txBody>
          <a:bodyPr spcFirstLastPara="1" wrap="square" lIns="0" tIns="0" rIns="0" bIns="0" anchor="t" anchorCtr="0">
            <a:noAutofit/>
          </a:bodyPr>
          <a:lstStyle/>
          <a:p>
            <a:pPr marL="217350" lvl="2" indent="0" algn="just">
              <a:lnSpc>
                <a:spcPct val="150000"/>
              </a:lnSpc>
              <a:spcBef>
                <a:spcPts val="600"/>
              </a:spcBef>
              <a:buNone/>
            </a:pPr>
            <a:endParaRPr lang="en-IN" dirty="0" smtClean="0"/>
          </a:p>
          <a:p>
            <a:pPr marL="388800" lvl="2" indent="-171450" algn="just">
              <a:lnSpc>
                <a:spcPct val="150000"/>
              </a:lnSpc>
              <a:spcBef>
                <a:spcPts val="600"/>
              </a:spcBef>
            </a:pPr>
            <a:r>
              <a:rPr lang="en-US" dirty="0" smtClean="0"/>
              <a:t> </a:t>
            </a:r>
            <a:r>
              <a:rPr lang="en-US" sz="1800" dirty="0" smtClean="0"/>
              <a:t>Accurate and responsive motion tracking is challenging because of inherent latency</a:t>
            </a:r>
          </a:p>
          <a:p>
            <a:pPr marL="388800" lvl="2" indent="-171450" algn="just">
              <a:lnSpc>
                <a:spcPct val="150000"/>
              </a:lnSpc>
              <a:spcBef>
                <a:spcPts val="600"/>
              </a:spcBef>
            </a:pPr>
            <a:r>
              <a:rPr lang="en-US" sz="1800" dirty="0"/>
              <a:t> </a:t>
            </a:r>
            <a:r>
              <a:rPr lang="en-US" sz="1800" dirty="0" smtClean="0"/>
              <a:t>Causes various issues such as out of sync motions </a:t>
            </a:r>
            <a:r>
              <a:rPr lang="en-US" sz="1800" dirty="0" err="1" smtClean="0"/>
              <a:t>etc</a:t>
            </a:r>
            <a:endParaRPr lang="en-US" sz="1800" dirty="0" smtClean="0"/>
          </a:p>
          <a:p>
            <a:pPr marL="388800" lvl="2" indent="-171450" algn="just">
              <a:lnSpc>
                <a:spcPct val="150000"/>
              </a:lnSpc>
              <a:spcBef>
                <a:spcPts val="600"/>
              </a:spcBef>
            </a:pPr>
            <a:r>
              <a:rPr lang="en-US" sz="1800" dirty="0"/>
              <a:t> Reduces presence, embodiment, and collaboration </a:t>
            </a:r>
            <a:r>
              <a:rPr lang="en-US" sz="1800" dirty="0" smtClean="0"/>
              <a:t>effectiveness</a:t>
            </a:r>
          </a:p>
          <a:p>
            <a:pPr marL="217350" lvl="2" indent="0" algn="just">
              <a:lnSpc>
                <a:spcPct val="150000"/>
              </a:lnSpc>
              <a:spcBef>
                <a:spcPts val="600"/>
              </a:spcBef>
              <a:buNone/>
            </a:pPr>
            <a:endParaRPr lang="en-US" sz="1800" dirty="0" smtClean="0"/>
          </a:p>
          <a:p>
            <a:pPr marL="217350" lvl="2" indent="0" algn="just">
              <a:lnSpc>
                <a:spcPct val="150000"/>
              </a:lnSpc>
              <a:spcBef>
                <a:spcPts val="600"/>
              </a:spcBef>
              <a:buNone/>
            </a:pPr>
            <a:endParaRPr lang="en-US" sz="1800" dirty="0" smtClean="0"/>
          </a:p>
          <a:p>
            <a:pPr marL="388800" lvl="2" indent="-171450" algn="just">
              <a:lnSpc>
                <a:spcPct val="150000"/>
              </a:lnSpc>
              <a:spcBef>
                <a:spcPts val="600"/>
              </a:spcBef>
            </a:pPr>
            <a:r>
              <a:rPr lang="en-US" sz="1800" dirty="0" smtClean="0"/>
              <a:t> </a:t>
            </a:r>
            <a:r>
              <a:rPr lang="en-US" sz="1800" b="1" u="sng" dirty="0" smtClean="0"/>
              <a:t>Motivation</a:t>
            </a:r>
            <a:r>
              <a:rPr lang="en-US" sz="1800" b="1" dirty="0" smtClean="0"/>
              <a:t> </a:t>
            </a:r>
            <a:r>
              <a:rPr lang="en-US" sz="1800" dirty="0" smtClean="0"/>
              <a:t>: Addressing </a:t>
            </a:r>
            <a:r>
              <a:rPr lang="en-US" sz="1800" dirty="0"/>
              <a:t>latency in MPC </a:t>
            </a:r>
            <a:r>
              <a:rPr lang="en-US" sz="1800" dirty="0" smtClean="0"/>
              <a:t>systems</a:t>
            </a:r>
          </a:p>
          <a:p>
            <a:pPr marL="388800" lvl="2" indent="-171450" algn="just">
              <a:lnSpc>
                <a:spcPct val="150000"/>
              </a:lnSpc>
              <a:spcBef>
                <a:spcPts val="600"/>
              </a:spcBef>
            </a:pPr>
            <a:r>
              <a:rPr lang="en-US" sz="1800" dirty="0"/>
              <a:t> </a:t>
            </a:r>
            <a:r>
              <a:rPr lang="en-US" sz="1800" dirty="0" smtClean="0"/>
              <a:t>Integrate </a:t>
            </a:r>
            <a:r>
              <a:rPr lang="en-US" sz="1800" dirty="0"/>
              <a:t>human pose prediction </a:t>
            </a:r>
            <a:r>
              <a:rPr lang="en-US" sz="1800" dirty="0" smtClean="0"/>
              <a:t>models to enhance responsiveness</a:t>
            </a:r>
          </a:p>
          <a:p>
            <a:pPr marL="388800" lvl="2" indent="-171450" algn="just">
              <a:lnSpc>
                <a:spcPct val="150000"/>
              </a:lnSpc>
              <a:spcBef>
                <a:spcPts val="600"/>
              </a:spcBef>
            </a:pPr>
            <a:r>
              <a:rPr lang="en-US" sz="1800" dirty="0" smtClean="0"/>
              <a:t> Bridge MPC </a:t>
            </a:r>
            <a:r>
              <a:rPr lang="en-US" sz="1800" dirty="0"/>
              <a:t>and pose prediction</a:t>
            </a:r>
          </a:p>
          <a:p>
            <a:pPr marL="388800" lvl="2" indent="-171450" algn="just">
              <a:spcBef>
                <a:spcPts val="600"/>
              </a:spcBef>
            </a:pPr>
            <a:endParaRPr lang="en-US" dirty="0" smtClean="0"/>
          </a:p>
          <a:p>
            <a:pPr marL="388800" lvl="2" indent="-171450" algn="just">
              <a:spcBef>
                <a:spcPts val="600"/>
              </a:spcBef>
            </a:pPr>
            <a:endParaRPr lang="en-US" dirty="0" smtClean="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US" dirty="0"/>
              <a:t>Problem Description and Motivation</a:t>
            </a:r>
          </a:p>
        </p:txBody>
      </p:sp>
    </p:spTree>
    <p:extLst>
      <p:ext uri="{BB962C8B-B14F-4D97-AF65-F5344CB8AC3E}">
        <p14:creationId xmlns:p14="http://schemas.microsoft.com/office/powerpoint/2010/main" val="71108772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7"/>
          <p:cNvSpPr txBox="1">
            <a:spLocks noGrp="1"/>
          </p:cNvSpPr>
          <p:nvPr>
            <p:ph type="title"/>
          </p:nvPr>
        </p:nvSpPr>
        <p:spPr>
          <a:xfrm>
            <a:off x="874712" y="2833261"/>
            <a:ext cx="8063105" cy="553998"/>
          </a:xfrm>
          <a:prstGeom prst="rect">
            <a:avLst/>
          </a:prstGeom>
          <a:noFill/>
          <a:ln>
            <a:noFill/>
          </a:ln>
        </p:spPr>
        <p:txBody>
          <a:bodyPr spcFirstLastPara="1" wrap="square" lIns="0" tIns="0" rIns="0" bIns="0" anchor="t" anchorCtr="0">
            <a:spAutoFit/>
          </a:bodyPr>
          <a:lstStyle/>
          <a:p>
            <a:pPr lvl="5"/>
            <a:r>
              <a:rPr lang="en-US" sz="3600" b="1" dirty="0" smtClean="0">
                <a:solidFill>
                  <a:schemeClr val="lt1"/>
                </a:solidFill>
                <a:latin typeface="Open Sans"/>
                <a:ea typeface="Open Sans"/>
                <a:cs typeface="Open Sans"/>
                <a:sym typeface="Open Sans"/>
              </a:rPr>
              <a:t>Background and Related Work</a:t>
            </a:r>
            <a:endParaRPr dirty="0"/>
          </a:p>
        </p:txBody>
      </p:sp>
    </p:spTree>
    <p:extLst>
      <p:ext uri="{BB962C8B-B14F-4D97-AF65-F5344CB8AC3E}">
        <p14:creationId xmlns:p14="http://schemas.microsoft.com/office/powerpoint/2010/main" val="27446941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14399"/>
            <a:ext cx="10580688" cy="4914901"/>
          </a:xfrm>
          <a:prstGeom prst="rect">
            <a:avLst/>
          </a:prstGeom>
          <a:noFill/>
          <a:ln>
            <a:noFill/>
          </a:ln>
        </p:spPr>
        <p:txBody>
          <a:bodyPr spcFirstLastPara="1" wrap="square" lIns="0" tIns="0" rIns="0" bIns="0" anchor="t" anchorCtr="0">
            <a:noAutofit/>
          </a:bodyPr>
          <a:lstStyle/>
          <a:p>
            <a:pPr marL="217350" lvl="2" indent="0" algn="just">
              <a:spcBef>
                <a:spcPts val="600"/>
              </a:spcBef>
              <a:buNone/>
            </a:pPr>
            <a:endParaRPr lang="en-US" dirty="0" smtClean="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r>
              <a:rPr lang="en-US" dirty="0" smtClean="0"/>
              <a:t>Short-Term </a:t>
            </a:r>
            <a:r>
              <a:rPr lang="en-US" dirty="0"/>
              <a:t>Human Pose Prediction </a:t>
            </a:r>
            <a:br>
              <a:rPr lang="en-US" dirty="0"/>
            </a:br>
            <a:endParaRPr dirty="0"/>
          </a:p>
        </p:txBody>
      </p:sp>
      <p:sp>
        <p:nvSpPr>
          <p:cNvPr id="7" name="Google Shape;308;p5"/>
          <p:cNvSpPr txBox="1">
            <a:spLocks/>
          </p:cNvSpPr>
          <p:nvPr/>
        </p:nvSpPr>
        <p:spPr>
          <a:xfrm>
            <a:off x="874711" y="914399"/>
            <a:ext cx="10580688" cy="508518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1200"/>
              </a:spcBef>
              <a:spcAft>
                <a:spcPts val="0"/>
              </a:spcAft>
              <a:buClr>
                <a:schemeClr val="accent1"/>
              </a:buClr>
              <a:buSzPts val="1600"/>
              <a:buFont typeface="Arial"/>
              <a:buNone/>
              <a:defRPr sz="1600" b="1" i="0" u="none" strike="noStrike" cap="none">
                <a:solidFill>
                  <a:schemeClr val="accent1"/>
                </a:solidFill>
                <a:latin typeface="Open Sans"/>
                <a:ea typeface="Open Sans"/>
                <a:cs typeface="Open Sans"/>
                <a:sym typeface="Open Sans"/>
              </a:defRPr>
            </a:lvl1pPr>
            <a:lvl2pPr marL="914400" marR="0" lvl="1" indent="-228600" algn="l" rtl="0">
              <a:lnSpc>
                <a:spcPct val="100000"/>
              </a:lnSpc>
              <a:spcBef>
                <a:spcPts val="600"/>
              </a:spcBef>
              <a:spcAft>
                <a:spcPts val="0"/>
              </a:spcAft>
              <a:buClr>
                <a:schemeClr val="accent1"/>
              </a:buClr>
              <a:buSzPts val="1800"/>
              <a:buFont typeface="Open Sans"/>
              <a:buNone/>
              <a:defRPr sz="1600" b="0" i="0" u="none" strike="noStrike" cap="none">
                <a:solidFill>
                  <a:schemeClr val="accent1"/>
                </a:solidFill>
                <a:latin typeface="Open Sans"/>
                <a:ea typeface="Open Sans"/>
                <a:cs typeface="Open Sans"/>
                <a:sym typeface="Open Sans"/>
              </a:defRPr>
            </a:lvl2pPr>
            <a:lvl3pPr marL="1371600" marR="0" lvl="2" indent="-330200" algn="l" rtl="0">
              <a:lnSpc>
                <a:spcPct val="100000"/>
              </a:lnSpc>
              <a:spcBef>
                <a:spcPts val="1200"/>
              </a:spcBef>
              <a:spcAft>
                <a:spcPts val="0"/>
              </a:spcAft>
              <a:buClr>
                <a:schemeClr val="accent1"/>
              </a:buClr>
              <a:buSzPts val="1600"/>
              <a:buFont typeface="Arial"/>
              <a:buChar char="—"/>
              <a:defRPr sz="1600" b="0" i="0" u="none" strike="noStrike" cap="none">
                <a:solidFill>
                  <a:schemeClr val="accent1"/>
                </a:solidFill>
                <a:latin typeface="Open Sans"/>
                <a:ea typeface="Open Sans"/>
                <a:cs typeface="Open Sans"/>
                <a:sym typeface="Open Sans"/>
              </a:defRPr>
            </a:lvl3pPr>
            <a:lvl4pPr marL="1828800" marR="0" lvl="3" indent="-342900" algn="l" rtl="0">
              <a:lnSpc>
                <a:spcPct val="100000"/>
              </a:lnSpc>
              <a:spcBef>
                <a:spcPts val="0"/>
              </a:spcBef>
              <a:spcAft>
                <a:spcPts val="0"/>
              </a:spcAft>
              <a:buClr>
                <a:schemeClr val="accent1"/>
              </a:buClr>
              <a:buSzPts val="1800"/>
              <a:buFont typeface="Open Sans"/>
              <a:buChar char="–"/>
              <a:defRPr sz="1600" b="0" i="0" u="none" strike="noStrike" cap="none">
                <a:solidFill>
                  <a:schemeClr val="accent1"/>
                </a:solidFill>
                <a:latin typeface="Open Sans"/>
                <a:ea typeface="Open Sans"/>
                <a:cs typeface="Open Sans"/>
                <a:sym typeface="Open Sans"/>
              </a:defRPr>
            </a:lvl4pPr>
            <a:lvl5pPr marL="2286000" marR="0" lvl="4" indent="-228600" algn="l" rtl="0">
              <a:lnSpc>
                <a:spcPct val="100000"/>
              </a:lnSpc>
              <a:spcBef>
                <a:spcPts val="600"/>
              </a:spcBef>
              <a:spcAft>
                <a:spcPts val="0"/>
              </a:spcAft>
              <a:buClr>
                <a:schemeClr val="accent1"/>
              </a:buClr>
              <a:buSzPts val="1800"/>
              <a:buFont typeface="Noto Sans Symbols"/>
              <a:buNone/>
              <a:defRPr sz="1400" b="1" i="0" u="none" strike="noStrike" cap="none">
                <a:solidFill>
                  <a:schemeClr val="accent1"/>
                </a:solidFill>
                <a:latin typeface="Open Sans"/>
                <a:ea typeface="Open Sans"/>
                <a:cs typeface="Open Sans"/>
                <a:sym typeface="Open Sans"/>
              </a:defRPr>
            </a:lvl5pPr>
            <a:lvl6pPr marL="2743200" marR="0" lvl="5" indent="-228600" algn="l" rtl="0">
              <a:lnSpc>
                <a:spcPct val="100000"/>
              </a:lnSpc>
              <a:spcBef>
                <a:spcPts val="600"/>
              </a:spcBef>
              <a:spcAft>
                <a:spcPts val="0"/>
              </a:spcAft>
              <a:buClr>
                <a:schemeClr val="accent1"/>
              </a:buClr>
              <a:buSzPts val="1800"/>
              <a:buFont typeface="Arial"/>
              <a:buNone/>
              <a:defRPr sz="1400" b="0" i="0" u="none" strike="noStrike" cap="none">
                <a:solidFill>
                  <a:schemeClr val="accent1"/>
                </a:solidFill>
                <a:latin typeface="Open Sans"/>
                <a:ea typeface="Open Sans"/>
                <a:cs typeface="Open Sans"/>
                <a:sym typeface="Open Sans"/>
              </a:defRPr>
            </a:lvl6pPr>
            <a:lvl7pPr marL="3200400" marR="0" lvl="6" indent="-342900" algn="l" rtl="0">
              <a:lnSpc>
                <a:spcPct val="100000"/>
              </a:lnSpc>
              <a:spcBef>
                <a:spcPts val="0"/>
              </a:spcBef>
              <a:spcAft>
                <a:spcPts val="0"/>
              </a:spcAft>
              <a:buClr>
                <a:schemeClr val="accent1"/>
              </a:buClr>
              <a:buSzPts val="1800"/>
              <a:buFont typeface="Arial"/>
              <a:buChar char="—"/>
              <a:defRPr sz="1400" b="0" i="0" u="none" strike="noStrike" cap="none">
                <a:solidFill>
                  <a:schemeClr val="accent1"/>
                </a:solidFill>
                <a:latin typeface="Open Sans"/>
                <a:ea typeface="Open Sans"/>
                <a:cs typeface="Open Sans"/>
                <a:sym typeface="Open Sans"/>
              </a:defRPr>
            </a:lvl7pPr>
            <a:lvl8pPr marL="3657600" marR="0" lvl="7" indent="-342900" algn="l" rtl="0">
              <a:lnSpc>
                <a:spcPct val="100000"/>
              </a:lnSpc>
              <a:spcBef>
                <a:spcPts val="0"/>
              </a:spcBef>
              <a:spcAft>
                <a:spcPts val="0"/>
              </a:spcAft>
              <a:buClr>
                <a:schemeClr val="accent1"/>
              </a:buClr>
              <a:buSzPts val="1800"/>
              <a:buFont typeface="Open Sans"/>
              <a:buChar char="–"/>
              <a:defRPr sz="1400" b="0" i="0" u="none" strike="noStrike" cap="none">
                <a:solidFill>
                  <a:schemeClr val="accent1"/>
                </a:solidFill>
                <a:latin typeface="Open Sans"/>
                <a:ea typeface="Open Sans"/>
                <a:cs typeface="Open Sans"/>
                <a:sym typeface="Open Sans"/>
              </a:defRPr>
            </a:lvl8pPr>
            <a:lvl9pPr marL="4114800" marR="0" lvl="8" indent="-342900" algn="l" rtl="0">
              <a:lnSpc>
                <a:spcPct val="100000"/>
              </a:lnSpc>
              <a:spcBef>
                <a:spcPts val="0"/>
              </a:spcBef>
              <a:spcAft>
                <a:spcPts val="0"/>
              </a:spcAft>
              <a:buClr>
                <a:schemeClr val="accent1"/>
              </a:buClr>
              <a:buSzPts val="1800"/>
              <a:buFont typeface="Noto Sans Symbols"/>
              <a:buChar char="▪"/>
              <a:defRPr sz="1400" b="0" i="0" u="none" strike="noStrike" cap="none">
                <a:solidFill>
                  <a:schemeClr val="accent1"/>
                </a:solidFill>
                <a:latin typeface="Open Sans"/>
                <a:ea typeface="Open Sans"/>
                <a:cs typeface="Open Sans"/>
                <a:sym typeface="Open Sans"/>
              </a:defRPr>
            </a:lvl9pPr>
          </a:lstStyle>
          <a:p>
            <a:pPr marL="0" lvl="2" indent="0">
              <a:spcBef>
                <a:spcPts val="0"/>
              </a:spcBef>
              <a:buFont typeface="Arial"/>
              <a:buNone/>
            </a:pPr>
            <a:r>
              <a:rPr lang="en-US" sz="1800" b="1" dirty="0" smtClean="0"/>
              <a:t>  </a:t>
            </a:r>
          </a:p>
          <a:p>
            <a:pPr marL="388800" lvl="2" indent="-285750"/>
            <a:r>
              <a:rPr lang="en-US" dirty="0" smtClean="0"/>
              <a:t>Humans navigate by predicting others' actions; machines use </a:t>
            </a:r>
            <a:r>
              <a:rPr lang="en-US" b="1" dirty="0" smtClean="0"/>
              <a:t>3D human pose prediction </a:t>
            </a:r>
            <a:r>
              <a:rPr lang="en-US" dirty="0" smtClean="0"/>
              <a:t>for this</a:t>
            </a:r>
          </a:p>
          <a:p>
            <a:pPr marL="388800" lvl="2" indent="-285750"/>
            <a:r>
              <a:rPr lang="en-US" dirty="0" smtClean="0"/>
              <a:t>Predicting future movement poses given past motion poses</a:t>
            </a:r>
            <a:endParaRPr lang="en-US"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76488" y="2854528"/>
            <a:ext cx="6638434" cy="799277"/>
          </a:xfrm>
          <a:prstGeom prst="rect">
            <a:avLst/>
          </a:prstGeom>
        </p:spPr>
      </p:pic>
      <p:cxnSp>
        <p:nvCxnSpPr>
          <p:cNvPr id="9" name="Straight Arrow Connector 8"/>
          <p:cNvCxnSpPr/>
          <p:nvPr/>
        </p:nvCxnSpPr>
        <p:spPr>
          <a:xfrm flipV="1">
            <a:off x="3412067" y="3746940"/>
            <a:ext cx="5350933" cy="8466"/>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5195301" y="3861504"/>
            <a:ext cx="1784463" cy="338554"/>
          </a:xfrm>
          <a:prstGeom prst="rect">
            <a:avLst/>
          </a:prstGeom>
          <a:noFill/>
        </p:spPr>
        <p:txBody>
          <a:bodyPr wrap="none" rtlCol="0">
            <a:spAutoFit/>
          </a:bodyPr>
          <a:lstStyle/>
          <a:p>
            <a:r>
              <a:rPr lang="en-IN" sz="1600" dirty="0" smtClean="0">
                <a:solidFill>
                  <a:srgbClr val="00305D"/>
                </a:solidFill>
                <a:latin typeface="Open Sans" pitchFamily="2" charset="0"/>
                <a:ea typeface="Open Sans" pitchFamily="2" charset="0"/>
                <a:cs typeface="Open Sans" pitchFamily="2" charset="0"/>
              </a:rPr>
              <a:t>Target Sequence</a:t>
            </a:r>
            <a:endParaRPr lang="en-IN" sz="1600" dirty="0">
              <a:solidFill>
                <a:srgbClr val="00305D"/>
              </a:solidFill>
              <a:latin typeface="Open Sans" pitchFamily="2" charset="0"/>
              <a:ea typeface="Open Sans" pitchFamily="2" charset="0"/>
              <a:cs typeface="Open Sans" pitchFamily="2" charset="0"/>
            </a:endParaRPr>
          </a:p>
        </p:txBody>
      </p:sp>
      <p:cxnSp>
        <p:nvCxnSpPr>
          <p:cNvPr id="11" name="Straight Arrow Connector 10"/>
          <p:cNvCxnSpPr/>
          <p:nvPr/>
        </p:nvCxnSpPr>
        <p:spPr>
          <a:xfrm flipV="1">
            <a:off x="2353733" y="3763079"/>
            <a:ext cx="908740" cy="6852"/>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1988006" y="3855271"/>
            <a:ext cx="1640193" cy="338554"/>
          </a:xfrm>
          <a:prstGeom prst="rect">
            <a:avLst/>
          </a:prstGeom>
          <a:noFill/>
        </p:spPr>
        <p:txBody>
          <a:bodyPr wrap="none" rtlCol="0">
            <a:spAutoFit/>
          </a:bodyPr>
          <a:lstStyle/>
          <a:p>
            <a:r>
              <a:rPr lang="en-IN" sz="1600" dirty="0" smtClean="0">
                <a:solidFill>
                  <a:srgbClr val="00305D"/>
                </a:solidFill>
                <a:latin typeface="Open Sans" pitchFamily="2" charset="0"/>
                <a:ea typeface="Open Sans" pitchFamily="2" charset="0"/>
                <a:cs typeface="Open Sans" pitchFamily="2" charset="0"/>
              </a:rPr>
              <a:t>Seed Sequence</a:t>
            </a:r>
            <a:endParaRPr lang="en-IN" sz="1600" dirty="0">
              <a:solidFill>
                <a:srgbClr val="00305D"/>
              </a:solidFill>
              <a:latin typeface="Open Sans" pitchFamily="2" charset="0"/>
              <a:ea typeface="Open Sans" pitchFamily="2" charset="0"/>
              <a:cs typeface="Open Sans" pitchFamily="2" charset="0"/>
            </a:endParaRPr>
          </a:p>
        </p:txBody>
      </p:sp>
      <p:sp>
        <p:nvSpPr>
          <p:cNvPr id="13" name="TextBox 12"/>
          <p:cNvSpPr txBox="1"/>
          <p:nvPr/>
        </p:nvSpPr>
        <p:spPr>
          <a:xfrm>
            <a:off x="4360777" y="4846810"/>
            <a:ext cx="1669047" cy="338554"/>
          </a:xfrm>
          <a:prstGeom prst="rect">
            <a:avLst/>
          </a:prstGeom>
          <a:noFill/>
        </p:spPr>
        <p:txBody>
          <a:bodyPr wrap="none" rtlCol="0">
            <a:spAutoFit/>
          </a:bodyPr>
          <a:lstStyle/>
          <a:p>
            <a:r>
              <a:rPr lang="en-IN" sz="1600" dirty="0" smtClean="0">
                <a:solidFill>
                  <a:srgbClr val="00305D"/>
                </a:solidFill>
                <a:latin typeface="Open Sans" pitchFamily="2" charset="0"/>
                <a:ea typeface="Open Sans" pitchFamily="2" charset="0"/>
                <a:cs typeface="Open Sans" pitchFamily="2" charset="0"/>
              </a:rPr>
              <a:t>Pose Prediction</a:t>
            </a:r>
            <a:endParaRPr lang="en-IN" sz="1600" dirty="0">
              <a:solidFill>
                <a:srgbClr val="00305D"/>
              </a:solidFill>
              <a:latin typeface="Open Sans" pitchFamily="2" charset="0"/>
              <a:ea typeface="Open Sans" pitchFamily="2" charset="0"/>
              <a:cs typeface="Open Sans" pitchFamily="2" charset="0"/>
            </a:endParaRPr>
          </a:p>
        </p:txBody>
      </p:sp>
      <p:cxnSp>
        <p:nvCxnSpPr>
          <p:cNvPr id="14" name="Elbow Connector 13"/>
          <p:cNvCxnSpPr/>
          <p:nvPr/>
        </p:nvCxnSpPr>
        <p:spPr>
          <a:xfrm rot="10800000">
            <a:off x="3029439" y="4774621"/>
            <a:ext cx="1185333" cy="21122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Elbow Connector 14"/>
          <p:cNvCxnSpPr/>
          <p:nvPr/>
        </p:nvCxnSpPr>
        <p:spPr>
          <a:xfrm rot="10800000" flipV="1">
            <a:off x="3029439" y="5062354"/>
            <a:ext cx="1185333" cy="26610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1769157" y="4614499"/>
            <a:ext cx="1260281" cy="338554"/>
          </a:xfrm>
          <a:prstGeom prst="rect">
            <a:avLst/>
          </a:prstGeom>
          <a:noFill/>
        </p:spPr>
        <p:txBody>
          <a:bodyPr wrap="none" rtlCol="0">
            <a:spAutoFit/>
          </a:bodyPr>
          <a:lstStyle/>
          <a:p>
            <a:r>
              <a:rPr lang="en-IN" sz="1600" dirty="0" smtClean="0">
                <a:solidFill>
                  <a:srgbClr val="00305D"/>
                </a:solidFill>
                <a:latin typeface="Open Sans" pitchFamily="2" charset="0"/>
                <a:ea typeface="Open Sans" pitchFamily="2" charset="0"/>
                <a:cs typeface="Open Sans" pitchFamily="2" charset="0"/>
              </a:rPr>
              <a:t>Short Term</a:t>
            </a:r>
            <a:endParaRPr lang="en-IN" sz="1600" dirty="0">
              <a:solidFill>
                <a:srgbClr val="00305D"/>
              </a:solidFill>
              <a:latin typeface="Open Sans" pitchFamily="2" charset="0"/>
              <a:ea typeface="Open Sans" pitchFamily="2" charset="0"/>
              <a:cs typeface="Open Sans" pitchFamily="2" charset="0"/>
            </a:endParaRPr>
          </a:p>
        </p:txBody>
      </p:sp>
      <p:sp>
        <p:nvSpPr>
          <p:cNvPr id="17" name="TextBox 16"/>
          <p:cNvSpPr txBox="1"/>
          <p:nvPr/>
        </p:nvSpPr>
        <p:spPr>
          <a:xfrm>
            <a:off x="1769157" y="5152968"/>
            <a:ext cx="1210588" cy="338554"/>
          </a:xfrm>
          <a:prstGeom prst="rect">
            <a:avLst/>
          </a:prstGeom>
          <a:noFill/>
        </p:spPr>
        <p:txBody>
          <a:bodyPr wrap="none" rtlCol="0">
            <a:spAutoFit/>
          </a:bodyPr>
          <a:lstStyle/>
          <a:p>
            <a:r>
              <a:rPr lang="en-IN" sz="1600" dirty="0" smtClean="0">
                <a:solidFill>
                  <a:srgbClr val="00305D"/>
                </a:solidFill>
                <a:latin typeface="Open Sans" pitchFamily="2" charset="0"/>
                <a:ea typeface="Open Sans" pitchFamily="2" charset="0"/>
                <a:cs typeface="Open Sans" pitchFamily="2" charset="0"/>
              </a:rPr>
              <a:t>Long Term</a:t>
            </a:r>
            <a:endParaRPr lang="en-IN" sz="1600" dirty="0">
              <a:solidFill>
                <a:srgbClr val="00305D"/>
              </a:solidFill>
              <a:latin typeface="Open Sans" pitchFamily="2" charset="0"/>
              <a:ea typeface="Open Sans" pitchFamily="2" charset="0"/>
              <a:cs typeface="Open Sans" pitchFamily="2" charset="0"/>
            </a:endParaRPr>
          </a:p>
        </p:txBody>
      </p:sp>
      <p:sp>
        <p:nvSpPr>
          <p:cNvPr id="18" name="Right Arrow 17"/>
          <p:cNvSpPr/>
          <p:nvPr/>
        </p:nvSpPr>
        <p:spPr>
          <a:xfrm>
            <a:off x="6166122" y="4895325"/>
            <a:ext cx="509322" cy="2439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p:cNvSpPr txBox="1"/>
          <p:nvPr/>
        </p:nvSpPr>
        <p:spPr>
          <a:xfrm>
            <a:off x="6811742" y="4836923"/>
            <a:ext cx="2710999" cy="338554"/>
          </a:xfrm>
          <a:prstGeom prst="rect">
            <a:avLst/>
          </a:prstGeom>
          <a:noFill/>
        </p:spPr>
        <p:txBody>
          <a:bodyPr wrap="none" rtlCol="0">
            <a:spAutoFit/>
          </a:bodyPr>
          <a:lstStyle/>
          <a:p>
            <a:r>
              <a:rPr lang="en-IN" sz="1600" dirty="0" smtClean="0">
                <a:solidFill>
                  <a:srgbClr val="00305D"/>
                </a:solidFill>
                <a:latin typeface="Open Sans" pitchFamily="2" charset="0"/>
                <a:ea typeface="Open Sans" pitchFamily="2" charset="0"/>
                <a:cs typeface="Open Sans" pitchFamily="2" charset="0"/>
              </a:rPr>
              <a:t>Generative Modelling Task</a:t>
            </a:r>
            <a:endParaRPr lang="en-IN" sz="1600" dirty="0">
              <a:solidFill>
                <a:srgbClr val="00305D"/>
              </a:solidFill>
              <a:latin typeface="Open Sans" pitchFamily="2" charset="0"/>
              <a:ea typeface="Open Sans" pitchFamily="2" charset="0"/>
              <a:cs typeface="Open Sans" pitchFamily="2" charset="0"/>
            </a:endParaRPr>
          </a:p>
        </p:txBody>
      </p:sp>
    </p:spTree>
    <p:extLst>
      <p:ext uri="{BB962C8B-B14F-4D97-AF65-F5344CB8AC3E}">
        <p14:creationId xmlns:p14="http://schemas.microsoft.com/office/powerpoint/2010/main" val="3892855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fade">
                                      <p:cBhvr>
                                        <p:cTn id="7" dur="500"/>
                                        <p:tgtEl>
                                          <p:spTgt spid="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fade">
                                      <p:cBhvr>
                                        <p:cTn id="12" dur="500"/>
                                        <p:tgtEl>
                                          <p:spTgt spid="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par>
                                <p:cTn id="18" presetID="10" presetClass="entr" presetSubtype="0" fill="hold" nodeType="with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500"/>
                                        <p:tgtEl>
                                          <p:spTgt spid="13"/>
                                        </p:tgtEl>
                                      </p:cBhvr>
                                    </p:animEffect>
                                  </p:childTnLst>
                                </p:cTn>
                              </p:par>
                              <p:par>
                                <p:cTn id="37" presetID="10" presetClass="entr" presetSubtype="0" fill="hold" nodeType="with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fade">
                                      <p:cBhvr>
                                        <p:cTn id="39" dur="500"/>
                                        <p:tgtEl>
                                          <p:spTgt spid="14"/>
                                        </p:tgtEl>
                                      </p:cBhvr>
                                    </p:animEffect>
                                  </p:childTnLst>
                                </p:cTn>
                              </p:par>
                              <p:par>
                                <p:cTn id="40" presetID="10" presetClass="entr" presetSubtype="0" fill="hold" nodeType="with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500"/>
                                        <p:tgtEl>
                                          <p:spTgt spid="15"/>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7"/>
                                        </p:tgtEl>
                                        <p:attrNameLst>
                                          <p:attrName>style.visibility</p:attrName>
                                        </p:attrNameLst>
                                      </p:cBhvr>
                                      <p:to>
                                        <p:strVal val="visible"/>
                                      </p:to>
                                    </p:set>
                                    <p:animEffect transition="in" filter="fade">
                                      <p:cBhvr>
                                        <p:cTn id="45" dur="500"/>
                                        <p:tgtEl>
                                          <p:spTgt spid="1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fade">
                                      <p:cBhvr>
                                        <p:cTn id="48" dur="500"/>
                                        <p:tgtEl>
                                          <p:spTgt spid="16"/>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8"/>
                                        </p:tgtEl>
                                        <p:attrNameLst>
                                          <p:attrName>style.visibility</p:attrName>
                                        </p:attrNameLst>
                                      </p:cBhvr>
                                      <p:to>
                                        <p:strVal val="visible"/>
                                      </p:to>
                                    </p:set>
                                    <p:animEffect transition="in" filter="fade">
                                      <p:cBhvr>
                                        <p:cTn id="53" dur="500"/>
                                        <p:tgtEl>
                                          <p:spTgt spid="18"/>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9"/>
                                        </p:tgtEl>
                                        <p:attrNameLst>
                                          <p:attrName>style.visibility</p:attrName>
                                        </p:attrNameLst>
                                      </p:cBhvr>
                                      <p:to>
                                        <p:strVal val="visible"/>
                                      </p:to>
                                    </p:set>
                                    <p:animEffect transition="in" filter="fade">
                                      <p:cBhvr>
                                        <p:cTn id="5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P spid="13" grpId="0"/>
      <p:bldP spid="16" grpId="0"/>
      <p:bldP spid="17" grpId="0"/>
      <p:bldP spid="18" grpId="0" animBg="1"/>
      <p:bldP spid="1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14399"/>
            <a:ext cx="10788554" cy="4914901"/>
          </a:xfrm>
          <a:prstGeom prst="rect">
            <a:avLst/>
          </a:prstGeom>
          <a:noFill/>
          <a:ln>
            <a:noFill/>
          </a:ln>
        </p:spPr>
        <p:txBody>
          <a:bodyPr spcFirstLastPara="1" wrap="square" lIns="0" tIns="0" rIns="0" bIns="0" anchor="t" anchorCtr="0">
            <a:noAutofit/>
          </a:bodyPr>
          <a:lstStyle/>
          <a:p>
            <a:pPr marL="388800" lvl="2" indent="-285750">
              <a:lnSpc>
                <a:spcPct val="150000"/>
              </a:lnSpc>
            </a:pPr>
            <a:r>
              <a:rPr lang="en-US" sz="1800" b="1" dirty="0" smtClean="0"/>
              <a:t>Recurrent neural networks (RNNs) </a:t>
            </a:r>
            <a:r>
              <a:rPr lang="en-US" sz="1800" dirty="0" smtClean="0"/>
              <a:t>preferred for human pose prediction</a:t>
            </a:r>
          </a:p>
          <a:p>
            <a:pPr marL="846000" lvl="3" indent="-285750">
              <a:lnSpc>
                <a:spcPct val="150000"/>
              </a:lnSpc>
            </a:pPr>
            <a:r>
              <a:rPr lang="en-US" sz="1800" dirty="0" smtClean="0"/>
              <a:t>RNNs </a:t>
            </a:r>
            <a:r>
              <a:rPr lang="en-US" sz="1800" dirty="0"/>
              <a:t>struggle with long- and short-term </a:t>
            </a:r>
            <a:r>
              <a:rPr lang="en-US" sz="1800" dirty="0" smtClean="0"/>
              <a:t>predictions </a:t>
            </a:r>
            <a:r>
              <a:rPr lang="en-US" sz="1100" dirty="0" smtClean="0"/>
              <a:t>[4]</a:t>
            </a:r>
            <a:endParaRPr lang="en-US" sz="1800" dirty="0"/>
          </a:p>
          <a:p>
            <a:pPr marL="388800" lvl="2" indent="-285750">
              <a:lnSpc>
                <a:spcPct val="150000"/>
              </a:lnSpc>
            </a:pPr>
            <a:endParaRPr lang="en-US" sz="1800" b="1" dirty="0" smtClean="0"/>
          </a:p>
          <a:p>
            <a:pPr marL="388800" lvl="2" indent="-285750">
              <a:lnSpc>
                <a:spcPct val="150000"/>
              </a:lnSpc>
            </a:pPr>
            <a:r>
              <a:rPr lang="en-US" sz="1800" b="1" dirty="0" smtClean="0"/>
              <a:t>Graph </a:t>
            </a:r>
            <a:r>
              <a:rPr lang="en-US" sz="1800" b="1" dirty="0"/>
              <a:t>convolutional network (GCN) </a:t>
            </a:r>
            <a:r>
              <a:rPr lang="en-US" sz="1800" dirty="0"/>
              <a:t>used for human motion prediction </a:t>
            </a:r>
            <a:r>
              <a:rPr lang="en-US" sz="1100" dirty="0" smtClean="0"/>
              <a:t>[</a:t>
            </a:r>
            <a:r>
              <a:rPr lang="en-US" sz="1100" dirty="0"/>
              <a:t>5</a:t>
            </a:r>
            <a:r>
              <a:rPr lang="en-US" sz="1100" dirty="0" smtClean="0"/>
              <a:t>, 6, 7]</a:t>
            </a:r>
          </a:p>
          <a:p>
            <a:pPr marL="846000" lvl="3" indent="-285750">
              <a:lnSpc>
                <a:spcPct val="150000"/>
              </a:lnSpc>
            </a:pPr>
            <a:r>
              <a:rPr lang="en-US" sz="1800" dirty="0"/>
              <a:t>Two-network GCN system: spatial and </a:t>
            </a:r>
            <a:r>
              <a:rPr lang="en-US" sz="1800" dirty="0" smtClean="0"/>
              <a:t>temporal</a:t>
            </a:r>
            <a:r>
              <a:rPr lang="en-US" sz="1100" dirty="0" smtClean="0"/>
              <a:t> [8]</a:t>
            </a:r>
            <a:endParaRPr lang="en-US" sz="1100" dirty="0"/>
          </a:p>
          <a:p>
            <a:pPr marL="846000" lvl="3" indent="-285750">
              <a:lnSpc>
                <a:spcPct val="150000"/>
              </a:lnSpc>
              <a:spcBef>
                <a:spcPts val="800"/>
              </a:spcBef>
            </a:pPr>
            <a:r>
              <a:rPr lang="en-US" sz="1800" dirty="0" smtClean="0"/>
              <a:t>Universal </a:t>
            </a:r>
            <a:r>
              <a:rPr lang="en-US" sz="1800" dirty="0"/>
              <a:t>Graph </a:t>
            </a:r>
            <a:r>
              <a:rPr lang="en-US" sz="1800" dirty="0" smtClean="0"/>
              <a:t>Convolution: a unified </a:t>
            </a:r>
            <a:r>
              <a:rPr lang="en-US" sz="1800" dirty="0"/>
              <a:t>framework that integrates various </a:t>
            </a:r>
            <a:r>
              <a:rPr lang="en-US" sz="1800" dirty="0" smtClean="0"/>
              <a:t>GCN designs </a:t>
            </a:r>
            <a:r>
              <a:rPr lang="en-US" sz="1100" dirty="0" smtClean="0"/>
              <a:t>[9]</a:t>
            </a:r>
          </a:p>
          <a:p>
            <a:pPr marL="103050" lvl="2" indent="0">
              <a:lnSpc>
                <a:spcPct val="150000"/>
              </a:lnSpc>
              <a:buNone/>
            </a:pPr>
            <a:endParaRPr lang="en-US" sz="1800" b="1" dirty="0" smtClean="0"/>
          </a:p>
          <a:p>
            <a:pPr marL="388800" lvl="2" indent="-285750">
              <a:lnSpc>
                <a:spcPct val="150000"/>
              </a:lnSpc>
            </a:pPr>
            <a:r>
              <a:rPr lang="en-US" sz="1800" b="1" dirty="0" smtClean="0"/>
              <a:t>Transformer models </a:t>
            </a:r>
            <a:r>
              <a:rPr lang="en-US" sz="1800" dirty="0" smtClean="0"/>
              <a:t>used </a:t>
            </a:r>
            <a:r>
              <a:rPr lang="en-US" sz="1800" dirty="0"/>
              <a:t>for human pose prediction, inspired by their success in text </a:t>
            </a:r>
            <a:r>
              <a:rPr lang="en-US" sz="1800" dirty="0" smtClean="0"/>
              <a:t>generation </a:t>
            </a:r>
            <a:r>
              <a:rPr lang="en-US" sz="1100" dirty="0" smtClean="0"/>
              <a:t>[10, 11, 12]</a:t>
            </a:r>
            <a:endParaRPr lang="en-US" dirty="0" smtClean="0"/>
          </a:p>
          <a:p>
            <a:pPr marL="388800" lvl="2" indent="-171450" algn="just">
              <a:spcBef>
                <a:spcPts val="600"/>
              </a:spcBef>
            </a:pPr>
            <a:endParaRPr lang="en-US" dirty="0" smtClean="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r>
              <a:rPr lang="en-US" dirty="0" smtClean="0"/>
              <a:t>Overview </a:t>
            </a:r>
            <a:r>
              <a:rPr lang="en-US" dirty="0"/>
              <a:t>of Various Human Pose Prediction Models</a:t>
            </a:r>
            <a:r>
              <a:rPr lang="en-IN" dirty="0"/>
              <a:t/>
            </a:r>
            <a:br>
              <a:rPr lang="en-IN" dirty="0"/>
            </a:br>
            <a:endParaRPr dirty="0"/>
          </a:p>
        </p:txBody>
      </p:sp>
    </p:spTree>
    <p:extLst>
      <p:ext uri="{BB962C8B-B14F-4D97-AF65-F5344CB8AC3E}">
        <p14:creationId xmlns:p14="http://schemas.microsoft.com/office/powerpoint/2010/main" val="29956876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
          <p:cNvSpPr txBox="1">
            <a:spLocks noGrp="1"/>
          </p:cNvSpPr>
          <p:nvPr>
            <p:ph type="body" idx="1"/>
          </p:nvPr>
        </p:nvSpPr>
        <p:spPr>
          <a:xfrm>
            <a:off x="874711" y="914399"/>
            <a:ext cx="10788554" cy="4914901"/>
          </a:xfrm>
          <a:prstGeom prst="rect">
            <a:avLst/>
          </a:prstGeom>
          <a:noFill/>
          <a:ln>
            <a:noFill/>
          </a:ln>
        </p:spPr>
        <p:txBody>
          <a:bodyPr spcFirstLastPara="1" wrap="square" lIns="0" tIns="0" rIns="0" bIns="0" anchor="t" anchorCtr="0">
            <a:noAutofit/>
          </a:bodyPr>
          <a:lstStyle/>
          <a:p>
            <a:pPr marL="103050" lvl="2" indent="0">
              <a:lnSpc>
                <a:spcPct val="150000"/>
              </a:lnSpc>
              <a:buNone/>
            </a:pPr>
            <a:endParaRPr lang="en-US" dirty="0" smtClean="0"/>
          </a:p>
          <a:p>
            <a:pPr marL="103050" lvl="2" indent="0">
              <a:lnSpc>
                <a:spcPct val="150000"/>
              </a:lnSpc>
              <a:buNone/>
            </a:pPr>
            <a:endParaRPr lang="en-US" dirty="0"/>
          </a:p>
          <a:p>
            <a:pPr marL="103050" lvl="2" indent="0">
              <a:lnSpc>
                <a:spcPct val="150000"/>
              </a:lnSpc>
              <a:buNone/>
            </a:pPr>
            <a:endParaRPr lang="en-US" dirty="0" smtClean="0"/>
          </a:p>
          <a:p>
            <a:pPr marL="103050" lvl="2" indent="0">
              <a:lnSpc>
                <a:spcPct val="150000"/>
              </a:lnSpc>
              <a:buNone/>
            </a:pPr>
            <a:endParaRPr lang="en-US" dirty="0"/>
          </a:p>
          <a:p>
            <a:pPr marL="103050" lvl="2" indent="0">
              <a:lnSpc>
                <a:spcPct val="150000"/>
              </a:lnSpc>
              <a:buNone/>
            </a:pPr>
            <a:endParaRPr lang="en-US" dirty="0" smtClean="0"/>
          </a:p>
          <a:p>
            <a:pPr marL="103050" lvl="2" indent="0">
              <a:lnSpc>
                <a:spcPct val="150000"/>
              </a:lnSpc>
              <a:buNone/>
            </a:pPr>
            <a:endParaRPr lang="en-US" dirty="0"/>
          </a:p>
          <a:p>
            <a:pPr marL="388800" lvl="2" indent="-285750"/>
            <a:endParaRPr lang="en-IN" sz="1800" dirty="0" smtClean="0"/>
          </a:p>
          <a:p>
            <a:pPr marL="388800" lvl="2" indent="-285750"/>
            <a:r>
              <a:rPr lang="en-IN" sz="1800" dirty="0" smtClean="0"/>
              <a:t>Tracking data </a:t>
            </a:r>
            <a:r>
              <a:rPr lang="en-IN" sz="1800" dirty="0"/>
              <a:t>includes orientations and joint </a:t>
            </a:r>
            <a:r>
              <a:rPr lang="en-IN" sz="1800" dirty="0" smtClean="0"/>
              <a:t>positions</a:t>
            </a:r>
          </a:p>
          <a:p>
            <a:pPr marL="388800" lvl="2" indent="-285750"/>
            <a:r>
              <a:rPr lang="en-US" sz="1800" dirty="0"/>
              <a:t>Network latency worsens MPC </a:t>
            </a:r>
            <a:r>
              <a:rPr lang="en-US" sz="1800" dirty="0" smtClean="0"/>
              <a:t>delays</a:t>
            </a:r>
            <a:endParaRPr lang="en-US" dirty="0" smtClean="0"/>
          </a:p>
        </p:txBody>
      </p:sp>
      <p:sp>
        <p:nvSpPr>
          <p:cNvPr id="291" name="Google Shape;291;p3"/>
          <p:cNvSpPr txBox="1">
            <a:spLocks noGrp="1"/>
          </p:cNvSpPr>
          <p:nvPr>
            <p:ph type="title"/>
          </p:nvPr>
        </p:nvSpPr>
        <p:spPr>
          <a:xfrm>
            <a:off x="874712" y="346075"/>
            <a:ext cx="10580687" cy="684213"/>
          </a:xfrm>
          <a:prstGeom prst="rect">
            <a:avLst/>
          </a:prstGeom>
          <a:noFill/>
          <a:ln>
            <a:noFill/>
          </a:ln>
        </p:spPr>
        <p:txBody>
          <a:bodyPr spcFirstLastPara="1" wrap="square" lIns="0" tIns="0" rIns="0" bIns="0" anchor="t" anchorCtr="0">
            <a:noAutofit/>
          </a:bodyPr>
          <a:lstStyle/>
          <a:p>
            <a:pPr lvl="0"/>
            <a:r>
              <a:rPr lang="en-US" dirty="0"/>
              <a:t>Latency Challenge in Live Human Motion Tracking</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96589" y="1785759"/>
            <a:ext cx="1111041" cy="1666562"/>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71474" y="1785759"/>
            <a:ext cx="1118589" cy="1666562"/>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82255" y="1785759"/>
            <a:ext cx="801213" cy="763890"/>
          </a:xfrm>
          <a:prstGeom prst="rect">
            <a:avLst/>
          </a:prstGeom>
        </p:spPr>
      </p:pic>
      <p:cxnSp>
        <p:nvCxnSpPr>
          <p:cNvPr id="7" name="Straight Arrow Connector 6"/>
          <p:cNvCxnSpPr/>
          <p:nvPr/>
        </p:nvCxnSpPr>
        <p:spPr>
          <a:xfrm>
            <a:off x="4627981" y="2836501"/>
            <a:ext cx="2500604" cy="933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0" name="TextBox 9"/>
          <p:cNvSpPr txBox="1"/>
          <p:nvPr/>
        </p:nvSpPr>
        <p:spPr>
          <a:xfrm>
            <a:off x="5527384" y="2974906"/>
            <a:ext cx="716863" cy="338554"/>
          </a:xfrm>
          <a:prstGeom prst="rect">
            <a:avLst/>
          </a:prstGeom>
          <a:noFill/>
        </p:spPr>
        <p:txBody>
          <a:bodyPr wrap="none" rtlCol="0">
            <a:spAutoFit/>
          </a:bodyPr>
          <a:lstStyle/>
          <a:p>
            <a:r>
              <a:rPr lang="en-IN" sz="1600" dirty="0" smtClean="0">
                <a:solidFill>
                  <a:srgbClr val="00305D"/>
                </a:solidFill>
                <a:latin typeface="Open Sans" pitchFamily="2" charset="0"/>
                <a:ea typeface="Open Sans" pitchFamily="2" charset="0"/>
                <a:cs typeface="Open Sans" pitchFamily="2" charset="0"/>
              </a:rPr>
              <a:t>Delay</a:t>
            </a:r>
            <a:endParaRPr lang="en-IN" sz="1600" dirty="0">
              <a:solidFill>
                <a:srgbClr val="00305D"/>
              </a:solidFill>
              <a:latin typeface="Open Sans" pitchFamily="2" charset="0"/>
              <a:ea typeface="Open Sans" pitchFamily="2" charset="0"/>
              <a:cs typeface="Open Sans" pitchFamily="2" charset="0"/>
            </a:endParaRPr>
          </a:p>
        </p:txBody>
      </p:sp>
      <p:sp>
        <p:nvSpPr>
          <p:cNvPr id="11" name="TextBox 10"/>
          <p:cNvSpPr txBox="1"/>
          <p:nvPr/>
        </p:nvSpPr>
        <p:spPr>
          <a:xfrm>
            <a:off x="3256620" y="3567792"/>
            <a:ext cx="990977" cy="338554"/>
          </a:xfrm>
          <a:prstGeom prst="rect">
            <a:avLst/>
          </a:prstGeom>
          <a:noFill/>
        </p:spPr>
        <p:txBody>
          <a:bodyPr wrap="none" rtlCol="0">
            <a:spAutoFit/>
          </a:bodyPr>
          <a:lstStyle/>
          <a:p>
            <a:r>
              <a:rPr lang="en-IN" sz="1600" dirty="0" smtClean="0">
                <a:solidFill>
                  <a:srgbClr val="00305D"/>
                </a:solidFill>
                <a:latin typeface="Open Sans" pitchFamily="2" charset="0"/>
                <a:ea typeface="Open Sans" pitchFamily="2" charset="0"/>
                <a:cs typeface="Open Sans" pitchFamily="2" charset="0"/>
              </a:rPr>
              <a:t>Tracking</a:t>
            </a:r>
            <a:endParaRPr lang="en-IN" sz="1600" dirty="0">
              <a:solidFill>
                <a:srgbClr val="00305D"/>
              </a:solidFill>
              <a:latin typeface="Open Sans" pitchFamily="2" charset="0"/>
              <a:ea typeface="Open Sans" pitchFamily="2" charset="0"/>
              <a:cs typeface="Open Sans" pitchFamily="2" charset="0"/>
            </a:endParaRPr>
          </a:p>
        </p:txBody>
      </p:sp>
      <p:sp>
        <p:nvSpPr>
          <p:cNvPr id="12" name="TextBox 11"/>
          <p:cNvSpPr txBox="1"/>
          <p:nvPr/>
        </p:nvSpPr>
        <p:spPr>
          <a:xfrm>
            <a:off x="7523871" y="3539921"/>
            <a:ext cx="1383712" cy="338554"/>
          </a:xfrm>
          <a:prstGeom prst="rect">
            <a:avLst/>
          </a:prstGeom>
          <a:noFill/>
        </p:spPr>
        <p:txBody>
          <a:bodyPr wrap="none" rtlCol="0">
            <a:spAutoFit/>
          </a:bodyPr>
          <a:lstStyle/>
          <a:p>
            <a:r>
              <a:rPr lang="en-IN" sz="1600" dirty="0" smtClean="0">
                <a:solidFill>
                  <a:srgbClr val="00305D"/>
                </a:solidFill>
                <a:latin typeface="Open Sans" pitchFamily="2" charset="0"/>
                <a:ea typeface="Open Sans" pitchFamily="2" charset="0"/>
                <a:cs typeface="Open Sans" pitchFamily="2" charset="0"/>
              </a:rPr>
              <a:t>Visualization</a:t>
            </a:r>
            <a:endParaRPr lang="en-IN" sz="1600" dirty="0">
              <a:solidFill>
                <a:srgbClr val="00305D"/>
              </a:solidFill>
              <a:latin typeface="Open Sans" pitchFamily="2" charset="0"/>
              <a:ea typeface="Open Sans" pitchFamily="2" charset="0"/>
              <a:cs typeface="Open Sans" pitchFamily="2" charset="0"/>
            </a:endParaRPr>
          </a:p>
        </p:txBody>
      </p:sp>
    </p:spTree>
    <p:extLst>
      <p:ext uri="{BB962C8B-B14F-4D97-AF65-F5344CB8AC3E}">
        <p14:creationId xmlns:p14="http://schemas.microsoft.com/office/powerpoint/2010/main" val="3270768795"/>
      </p:ext>
    </p:extLst>
  </p:cSld>
  <p:clrMapOvr>
    <a:masterClrMapping/>
  </p:clrMapOvr>
  <p:timing>
    <p:tnLst>
      <p:par>
        <p:cTn id="1" dur="indefinite" restart="never" nodeType="tmRoot"/>
      </p:par>
    </p:tnLst>
  </p:timing>
</p:sld>
</file>

<file path=ppt/theme/theme1.xml><?xml version="1.0" encoding="utf-8"?>
<a:theme xmlns:a="http://schemas.openxmlformats.org/drawingml/2006/main" name="TUD_2018_16zu9">
  <a:themeElements>
    <a:clrScheme name="TUD_2021-08_grün">
      <a:dk1>
        <a:srgbClr val="000000"/>
      </a:dk1>
      <a:lt1>
        <a:srgbClr val="FFFFFF"/>
      </a:lt1>
      <a:dk2>
        <a:srgbClr val="727277"/>
      </a:dk2>
      <a:lt2>
        <a:srgbClr val="FFFFFF"/>
      </a:lt2>
      <a:accent1>
        <a:srgbClr val="00305D"/>
      </a:accent1>
      <a:accent2>
        <a:srgbClr val="0069B4"/>
      </a:accent2>
      <a:accent3>
        <a:srgbClr val="009FE3"/>
      </a:accent3>
      <a:accent4>
        <a:srgbClr val="008244"/>
      </a:accent4>
      <a:accent5>
        <a:srgbClr val="65B32E"/>
      </a:accent5>
      <a:accent6>
        <a:srgbClr val="94C356"/>
      </a:accent6>
      <a:hlink>
        <a:srgbClr val="0069B4"/>
      </a:hlink>
      <a:folHlink>
        <a:srgbClr val="009FE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arissa">
  <a:themeElements>
    <a:clrScheme name="Larissa">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5805</TotalTime>
  <Words>4312</Words>
  <Application>Microsoft Office PowerPoint</Application>
  <PresentationFormat>Widescreen</PresentationFormat>
  <Paragraphs>715</Paragraphs>
  <Slides>47</Slides>
  <Notes>47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Arial</vt:lpstr>
      <vt:lpstr>Noto Sans Symbols</vt:lpstr>
      <vt:lpstr>Calibri</vt:lpstr>
      <vt:lpstr>Open Sans</vt:lpstr>
      <vt:lpstr>TUD_2018_16zu9</vt:lpstr>
      <vt:lpstr>Human-Pose Prediction for Low-Latency Mixed-Presence Collaboration</vt:lpstr>
      <vt:lpstr>Introduction</vt:lpstr>
      <vt:lpstr>Context</vt:lpstr>
      <vt:lpstr>Context</vt:lpstr>
      <vt:lpstr>Problem Description and Motivation</vt:lpstr>
      <vt:lpstr>Background and Related Work</vt:lpstr>
      <vt:lpstr>Short-Term Human Pose Prediction  </vt:lpstr>
      <vt:lpstr>Overview of Various Human Pose Prediction Models </vt:lpstr>
      <vt:lpstr>Latency Challenge in Live Human Motion Tracking</vt:lpstr>
      <vt:lpstr>Potential Solutions to Mitigate Latency in Motion Tracking</vt:lpstr>
      <vt:lpstr>Architectural Design and Implementation Details</vt:lpstr>
      <vt:lpstr>Minimal Version of the Existing MPC System </vt:lpstr>
      <vt:lpstr>Overview of the Kinect Sensor</vt:lpstr>
      <vt:lpstr>Pose Data Recording and Replay for Study Replicability </vt:lpstr>
      <vt:lpstr>Pose Data Recording and Replay for Study Replicability</vt:lpstr>
      <vt:lpstr>Pose Data Recording and Replay for Study Replicability</vt:lpstr>
      <vt:lpstr>Overview of the STS-GCN Model </vt:lpstr>
      <vt:lpstr>Overview of the STS-GCN Model</vt:lpstr>
      <vt:lpstr>End To End Architecture</vt:lpstr>
      <vt:lpstr>Inference Server for Pose Prediction</vt:lpstr>
      <vt:lpstr>Detailed Workflow</vt:lpstr>
      <vt:lpstr>Results</vt:lpstr>
      <vt:lpstr>How was Model Comparison and Precision Evaluation Done?</vt:lpstr>
      <vt:lpstr>How was Model Comparison and Precision Evaluation Done?</vt:lpstr>
      <vt:lpstr>Qualitative Comparison</vt:lpstr>
      <vt:lpstr>Qualitative Comparison</vt:lpstr>
      <vt:lpstr>Quantitative Comparison – Precision Evaluation</vt:lpstr>
      <vt:lpstr>Quantitative Comparison – Precision Evaluation</vt:lpstr>
      <vt:lpstr>Conclusion</vt:lpstr>
      <vt:lpstr>Key Findings and Insights</vt:lpstr>
      <vt:lpstr>Limitations and Future Work</vt:lpstr>
      <vt:lpstr>Thank You Demo and QnA</vt:lpstr>
      <vt:lpstr>References </vt:lpstr>
      <vt:lpstr>References </vt:lpstr>
      <vt:lpstr>Appendix</vt:lpstr>
      <vt:lpstr>Role of Live Human Motion Tracking in MPC </vt:lpstr>
      <vt:lpstr>Pose Data Recording and Replay for Study Replicability                  </vt:lpstr>
      <vt:lpstr>Pose Data Recording and Replay for Study Replicability                  </vt:lpstr>
      <vt:lpstr>Pose Data Recording and Replay for Study Replicability                  </vt:lpstr>
      <vt:lpstr>Autoregressive vs Non-Autoregressive Models</vt:lpstr>
      <vt:lpstr>Design Choices</vt:lpstr>
      <vt:lpstr>Preprocessor and Postprocessor</vt:lpstr>
      <vt:lpstr>Kinect vs SMPL/AMASS joint hierarchy.</vt:lpstr>
      <vt:lpstr>Mapping from SMPL Joint ids to Kinect Joint ids</vt:lpstr>
      <vt:lpstr>Challenges Faced and Solutions</vt:lpstr>
      <vt:lpstr>How was Visualization Done?</vt:lpstr>
      <vt:lpstr>Visualization 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Short-term Prediction of User Motion from Live Tracking Data</dc:title>
  <dc:creator>Flämig,Anne</dc:creator>
  <cp:lastModifiedBy>divyendu dutta</cp:lastModifiedBy>
  <cp:revision>502</cp:revision>
  <dcterms:created xsi:type="dcterms:W3CDTF">2022-05-04T09:57:14Z</dcterms:created>
  <dcterms:modified xsi:type="dcterms:W3CDTF">2025-01-13T09:57:11Z</dcterms:modified>
</cp:coreProperties>
</file>